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Lst>
  <p:notesMasterIdLst>
    <p:notesMasterId r:id="rId36"/>
  </p:notesMasterIdLst>
  <p:sldIdLst>
    <p:sldId id="307" r:id="rId3"/>
    <p:sldId id="259" r:id="rId4"/>
    <p:sldId id="331" r:id="rId5"/>
    <p:sldId id="300" r:id="rId6"/>
    <p:sldId id="288" r:id="rId7"/>
    <p:sldId id="294" r:id="rId8"/>
    <p:sldId id="315" r:id="rId9"/>
    <p:sldId id="309" r:id="rId10"/>
    <p:sldId id="310" r:id="rId11"/>
    <p:sldId id="311" r:id="rId12"/>
    <p:sldId id="312" r:id="rId13"/>
    <p:sldId id="330" r:id="rId14"/>
    <p:sldId id="303" r:id="rId15"/>
    <p:sldId id="369" r:id="rId16"/>
    <p:sldId id="266" r:id="rId17"/>
    <p:sldId id="321" r:id="rId18"/>
    <p:sldId id="268" r:id="rId19"/>
    <p:sldId id="323" r:id="rId20"/>
    <p:sldId id="324" r:id="rId21"/>
    <p:sldId id="332" r:id="rId22"/>
    <p:sldId id="327" r:id="rId23"/>
    <p:sldId id="272" r:id="rId24"/>
    <p:sldId id="273" r:id="rId25"/>
    <p:sldId id="306" r:id="rId26"/>
    <p:sldId id="278" r:id="rId27"/>
    <p:sldId id="308" r:id="rId28"/>
    <p:sldId id="328" r:id="rId29"/>
    <p:sldId id="297" r:id="rId30"/>
    <p:sldId id="274" r:id="rId31"/>
    <p:sldId id="275" r:id="rId32"/>
    <p:sldId id="329" r:id="rId33"/>
    <p:sldId id="296"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BFBFBF"/>
    <a:srgbClr val="003C6C"/>
    <a:srgbClr val="F2C811"/>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9A61A-7DF8-4967-86BB-2F54D00ABD1E}" v="433" dt="2018-05-17T19:42:56.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269" autoAdjust="0"/>
  </p:normalViewPr>
  <p:slideViewPr>
    <p:cSldViewPr snapToGrid="0">
      <p:cViewPr>
        <p:scale>
          <a:sx n="82" d="100"/>
          <a:sy n="82" d="100"/>
        </p:scale>
        <p:origin x="157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0" Type="http://schemas.openxmlformats.org/officeDocument/2006/relationships/slide" Target="slides/slide18.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er Farag" userId="b89adaf9-1f5e-4fb5-b342-6ff9f0588865" providerId="ADAL" clId="{AE51D5C2-3089-4E40-838B-42AAE4831068}"/>
    <pc:docChg chg="custSel addSld delSld modSld sldOrd">
      <pc:chgData name="Tamer Farag" userId="b89adaf9-1f5e-4fb5-b342-6ff9f0588865" providerId="ADAL" clId="{AE51D5C2-3089-4E40-838B-42AAE4831068}" dt="2018-04-12T21:47:23.522" v="112" actId="2696"/>
      <pc:docMkLst>
        <pc:docMk/>
      </pc:docMkLst>
      <pc:sldChg chg="modSp">
        <pc:chgData name="Tamer Farag" userId="b89adaf9-1f5e-4fb5-b342-6ff9f0588865" providerId="ADAL" clId="{AE51D5C2-3089-4E40-838B-42AAE4831068}" dt="2018-04-12T21:42:19.365" v="82" actId="20577"/>
        <pc:sldMkLst>
          <pc:docMk/>
          <pc:sldMk cId="740961903" sldId="274"/>
        </pc:sldMkLst>
        <pc:spChg chg="mod">
          <ac:chgData name="Tamer Farag" userId="b89adaf9-1f5e-4fb5-b342-6ff9f0588865" providerId="ADAL" clId="{AE51D5C2-3089-4E40-838B-42AAE4831068}" dt="2018-04-12T21:42:19.365" v="82" actId="20577"/>
          <ac:spMkLst>
            <pc:docMk/>
            <pc:sldMk cId="740961903" sldId="274"/>
            <ac:spMk id="4" creationId="{00000000-0000-0000-0000-000000000000}"/>
          </ac:spMkLst>
        </pc:spChg>
      </pc:sldChg>
      <pc:sldChg chg="modSp">
        <pc:chgData name="Tamer Farag" userId="b89adaf9-1f5e-4fb5-b342-6ff9f0588865" providerId="ADAL" clId="{AE51D5C2-3089-4E40-838B-42AAE4831068}" dt="2018-04-12T21:42:24.650" v="84" actId="20577"/>
        <pc:sldMkLst>
          <pc:docMk/>
          <pc:sldMk cId="2182085061" sldId="275"/>
        </pc:sldMkLst>
        <pc:spChg chg="mod">
          <ac:chgData name="Tamer Farag" userId="b89adaf9-1f5e-4fb5-b342-6ff9f0588865" providerId="ADAL" clId="{AE51D5C2-3089-4E40-838B-42AAE4831068}" dt="2018-04-12T21:42:24.650" v="84" actId="20577"/>
          <ac:spMkLst>
            <pc:docMk/>
            <pc:sldMk cId="2182085061" sldId="275"/>
            <ac:spMk id="4" creationId="{00000000-0000-0000-0000-000000000000}"/>
          </ac:spMkLst>
        </pc:spChg>
      </pc:sldChg>
      <pc:sldChg chg="ord">
        <pc:chgData name="Tamer Farag" userId="b89adaf9-1f5e-4fb5-b342-6ff9f0588865" providerId="ADAL" clId="{AE51D5C2-3089-4E40-838B-42AAE4831068}" dt="2018-04-12T21:42:46.127" v="85" actId="2696"/>
        <pc:sldMkLst>
          <pc:docMk/>
          <pc:sldMk cId="3698422716" sldId="278"/>
        </pc:sldMkLst>
      </pc:sldChg>
      <pc:sldChg chg="ord">
        <pc:chgData name="Tamer Farag" userId="b89adaf9-1f5e-4fb5-b342-6ff9f0588865" providerId="ADAL" clId="{AE51D5C2-3089-4E40-838B-42AAE4831068}" dt="2018-04-12T21:42:46.127" v="85" actId="2696"/>
        <pc:sldMkLst>
          <pc:docMk/>
          <pc:sldMk cId="1966817320" sldId="297"/>
        </pc:sldMkLst>
      </pc:sldChg>
      <pc:sldChg chg="addSp delSp modSp">
        <pc:chgData name="Tamer Farag" userId="b89adaf9-1f5e-4fb5-b342-6ff9f0588865" providerId="ADAL" clId="{AE51D5C2-3089-4E40-838B-42AAE4831068}" dt="2018-04-12T21:39:19.751" v="72" actId="1036"/>
        <pc:sldMkLst>
          <pc:docMk/>
          <pc:sldMk cId="3185416831" sldId="300"/>
        </pc:sldMkLst>
        <pc:picChg chg="del mod">
          <ac:chgData name="Tamer Farag" userId="b89adaf9-1f5e-4fb5-b342-6ff9f0588865" providerId="ADAL" clId="{AE51D5C2-3089-4E40-838B-42AAE4831068}" dt="2018-04-12T21:39:08.599" v="11" actId="478"/>
          <ac:picMkLst>
            <pc:docMk/>
            <pc:sldMk cId="3185416831" sldId="300"/>
            <ac:picMk id="4" creationId="{61CD2442-C97B-4DF6-B5C6-A2973CD4F871}"/>
          </ac:picMkLst>
        </pc:picChg>
        <pc:picChg chg="add mod">
          <ac:chgData name="Tamer Farag" userId="b89adaf9-1f5e-4fb5-b342-6ff9f0588865" providerId="ADAL" clId="{AE51D5C2-3089-4E40-838B-42AAE4831068}" dt="2018-04-12T21:39:19.751" v="72" actId="1036"/>
          <ac:picMkLst>
            <pc:docMk/>
            <pc:sldMk cId="3185416831" sldId="300"/>
            <ac:picMk id="5" creationId="{375ADB6E-3CB2-4876-9D60-63CD8AA8BC91}"/>
          </ac:picMkLst>
        </pc:picChg>
      </pc:sldChg>
      <pc:sldChg chg="ord">
        <pc:chgData name="Tamer Farag" userId="b89adaf9-1f5e-4fb5-b342-6ff9f0588865" providerId="ADAL" clId="{AE51D5C2-3089-4E40-838B-42AAE4831068}" dt="2018-04-12T21:42:46.127" v="85" actId="2696"/>
        <pc:sldMkLst>
          <pc:docMk/>
          <pc:sldMk cId="393149696" sldId="306"/>
        </pc:sldMkLst>
      </pc:sldChg>
      <pc:sldChg chg="ord">
        <pc:chgData name="Tamer Farag" userId="b89adaf9-1f5e-4fb5-b342-6ff9f0588865" providerId="ADAL" clId="{AE51D5C2-3089-4E40-838B-42AAE4831068}" dt="2018-04-12T21:42:46.127" v="85" actId="2696"/>
        <pc:sldMkLst>
          <pc:docMk/>
          <pc:sldMk cId="3283356696" sldId="308"/>
        </pc:sldMkLst>
      </pc:sldChg>
      <pc:sldChg chg="addSp delSp modSp">
        <pc:chgData name="Tamer Farag" userId="b89adaf9-1f5e-4fb5-b342-6ff9f0588865" providerId="ADAL" clId="{AE51D5C2-3089-4E40-838B-42AAE4831068}" dt="2018-04-12T21:41:21.581" v="80" actId="20577"/>
        <pc:sldMkLst>
          <pc:docMk/>
          <pc:sldMk cId="1761106601" sldId="327"/>
        </pc:sldMkLst>
        <pc:spChg chg="mod">
          <ac:chgData name="Tamer Farag" userId="b89adaf9-1f5e-4fb5-b342-6ff9f0588865" providerId="ADAL" clId="{AE51D5C2-3089-4E40-838B-42AAE4831068}" dt="2018-04-12T21:41:21.581" v="80" actId="20577"/>
          <ac:spMkLst>
            <pc:docMk/>
            <pc:sldMk cId="1761106601" sldId="327"/>
            <ac:spMk id="6" creationId="{00000000-0000-0000-0000-000000000000}"/>
          </ac:spMkLst>
        </pc:spChg>
        <pc:picChg chg="add del mod">
          <ac:chgData name="Tamer Farag" userId="b89adaf9-1f5e-4fb5-b342-6ff9f0588865" providerId="ADAL" clId="{AE51D5C2-3089-4E40-838B-42AAE4831068}" dt="2018-04-12T21:41:16.328" v="76" actId="20577"/>
          <ac:picMkLst>
            <pc:docMk/>
            <pc:sldMk cId="1761106601" sldId="327"/>
            <ac:picMk id="7" creationId="{83DCCB31-2698-44CE-89F9-1AE3B98111D5}"/>
          </ac:picMkLst>
        </pc:picChg>
        <pc:picChg chg="del">
          <ac:chgData name="Tamer Farag" userId="b89adaf9-1f5e-4fb5-b342-6ff9f0588865" providerId="ADAL" clId="{AE51D5C2-3089-4E40-838B-42AAE4831068}" dt="2018-04-12T21:41:17.822" v="77" actId="478"/>
          <ac:picMkLst>
            <pc:docMk/>
            <pc:sldMk cId="1761106601" sldId="327"/>
            <ac:picMk id="8" creationId="{00000000-0000-0000-0000-000000000000}"/>
          </ac:picMkLst>
        </pc:picChg>
        <pc:picChg chg="add">
          <ac:chgData name="Tamer Farag" userId="b89adaf9-1f5e-4fb5-b342-6ff9f0588865" providerId="ADAL" clId="{AE51D5C2-3089-4E40-838B-42AAE4831068}" dt="2018-04-12T21:41:18.337" v="78" actId="20577"/>
          <ac:picMkLst>
            <pc:docMk/>
            <pc:sldMk cId="1761106601" sldId="327"/>
            <ac:picMk id="10" creationId="{1A7EFD6F-2A59-4D21-8688-3B5571BF739C}"/>
          </ac:picMkLst>
        </pc:picChg>
      </pc:sldChg>
      <pc:sldChg chg="addSp delSp modSp ord">
        <pc:chgData name="Tamer Farag" userId="b89adaf9-1f5e-4fb5-b342-6ff9f0588865" providerId="ADAL" clId="{AE51D5C2-3089-4E40-838B-42AAE4831068}" dt="2018-04-12T21:47:19.344" v="111" actId="2696"/>
        <pc:sldMkLst>
          <pc:docMk/>
          <pc:sldMk cId="899014704" sldId="328"/>
        </pc:sldMkLst>
        <pc:spChg chg="del">
          <ac:chgData name="Tamer Farag" userId="b89adaf9-1f5e-4fb5-b342-6ff9f0588865" providerId="ADAL" clId="{AE51D5C2-3089-4E40-838B-42AAE4831068}" dt="2018-04-12T21:45:35.427" v="95" actId="478"/>
          <ac:spMkLst>
            <pc:docMk/>
            <pc:sldMk cId="899014704" sldId="328"/>
            <ac:spMk id="4" creationId="{94702074-B7A6-45DE-A588-641AEDDA96F5}"/>
          </ac:spMkLst>
        </pc:spChg>
        <pc:spChg chg="del">
          <ac:chgData name="Tamer Farag" userId="b89adaf9-1f5e-4fb5-b342-6ff9f0588865" providerId="ADAL" clId="{AE51D5C2-3089-4E40-838B-42AAE4831068}" dt="2018-04-12T21:45:35.427" v="95" actId="478"/>
          <ac:spMkLst>
            <pc:docMk/>
            <pc:sldMk cId="899014704" sldId="328"/>
            <ac:spMk id="5" creationId="{7E5680E0-9264-4C34-8FED-4474BC51E69E}"/>
          </ac:spMkLst>
        </pc:spChg>
        <pc:spChg chg="del">
          <ac:chgData name="Tamer Farag" userId="b89adaf9-1f5e-4fb5-b342-6ff9f0588865" providerId="ADAL" clId="{AE51D5C2-3089-4E40-838B-42AAE4831068}" dt="2018-04-12T21:45:35.427" v="95" actId="478"/>
          <ac:spMkLst>
            <pc:docMk/>
            <pc:sldMk cId="899014704" sldId="328"/>
            <ac:spMk id="6" creationId="{BED3ADAB-0853-4121-85DC-380E70ECA786}"/>
          </ac:spMkLst>
        </pc:spChg>
        <pc:spChg chg="del">
          <ac:chgData name="Tamer Farag" userId="b89adaf9-1f5e-4fb5-b342-6ff9f0588865" providerId="ADAL" clId="{AE51D5C2-3089-4E40-838B-42AAE4831068}" dt="2018-04-12T21:45:35.427" v="95" actId="478"/>
          <ac:spMkLst>
            <pc:docMk/>
            <pc:sldMk cId="899014704" sldId="328"/>
            <ac:spMk id="8" creationId="{6DDEFDC3-F54B-4196-AC9E-C1BE2482CE9A}"/>
          </ac:spMkLst>
        </pc:spChg>
        <pc:spChg chg="del">
          <ac:chgData name="Tamer Farag" userId="b89adaf9-1f5e-4fb5-b342-6ff9f0588865" providerId="ADAL" clId="{AE51D5C2-3089-4E40-838B-42AAE4831068}" dt="2018-04-12T21:45:35.427" v="95" actId="478"/>
          <ac:spMkLst>
            <pc:docMk/>
            <pc:sldMk cId="899014704" sldId="328"/>
            <ac:spMk id="9" creationId="{A96C1CB6-6DF2-491C-BC25-A479071B71A8}"/>
          </ac:spMkLst>
        </pc:spChg>
        <pc:spChg chg="del">
          <ac:chgData name="Tamer Farag" userId="b89adaf9-1f5e-4fb5-b342-6ff9f0588865" providerId="ADAL" clId="{AE51D5C2-3089-4E40-838B-42AAE4831068}" dt="2018-04-12T21:45:35.427" v="95" actId="478"/>
          <ac:spMkLst>
            <pc:docMk/>
            <pc:sldMk cId="899014704" sldId="328"/>
            <ac:spMk id="12" creationId="{944EBE1C-EBA5-47B2-8BE0-D43942C603F7}"/>
          </ac:spMkLst>
        </pc:spChg>
        <pc:spChg chg="add">
          <ac:chgData name="Tamer Farag" userId="b89adaf9-1f5e-4fb5-b342-6ff9f0588865" providerId="ADAL" clId="{AE51D5C2-3089-4E40-838B-42AAE4831068}" dt="2018-04-12T21:45:35.991" v="96" actId="2696"/>
          <ac:spMkLst>
            <pc:docMk/>
            <pc:sldMk cId="899014704" sldId="328"/>
            <ac:spMk id="13" creationId="{2D5F3298-74AF-4FC9-A550-3A2A84F56F8A}"/>
          </ac:spMkLst>
        </pc:spChg>
        <pc:spChg chg="add mod">
          <ac:chgData name="Tamer Farag" userId="b89adaf9-1f5e-4fb5-b342-6ff9f0588865" providerId="ADAL" clId="{AE51D5C2-3089-4E40-838B-42AAE4831068}" dt="2018-04-12T21:45:52.749" v="97" actId="207"/>
          <ac:spMkLst>
            <pc:docMk/>
            <pc:sldMk cId="899014704" sldId="328"/>
            <ac:spMk id="14" creationId="{74DEA888-D633-428F-A12F-2D66B200B0E1}"/>
          </ac:spMkLst>
        </pc:spChg>
        <pc:graphicFrameChg chg="add mod">
          <ac:chgData name="Tamer Farag" userId="b89adaf9-1f5e-4fb5-b342-6ff9f0588865" providerId="ADAL" clId="{AE51D5C2-3089-4E40-838B-42AAE4831068}" dt="2018-04-12T21:47:19.344" v="111" actId="2696"/>
          <ac:graphicFrameMkLst>
            <pc:docMk/>
            <pc:sldMk cId="899014704" sldId="328"/>
            <ac:graphicFrameMk id="10" creationId="{18B1901B-8DC2-473E-84F4-09677E19A744}"/>
          </ac:graphicFrameMkLst>
        </pc:graphicFrameChg>
        <pc:picChg chg="del">
          <ac:chgData name="Tamer Farag" userId="b89adaf9-1f5e-4fb5-b342-6ff9f0588865" providerId="ADAL" clId="{AE51D5C2-3089-4E40-838B-42AAE4831068}" dt="2018-04-12T21:45:35.427" v="95" actId="478"/>
          <ac:picMkLst>
            <pc:docMk/>
            <pc:sldMk cId="899014704" sldId="328"/>
            <ac:picMk id="11" creationId="{8A7EE429-60EA-4DBE-B530-5C65CF692BA2}"/>
          </ac:picMkLst>
        </pc:picChg>
      </pc:sldChg>
      <pc:sldChg chg="modSp">
        <pc:chgData name="Tamer Farag" userId="b89adaf9-1f5e-4fb5-b342-6ff9f0588865" providerId="ADAL" clId="{AE51D5C2-3089-4E40-838B-42AAE4831068}" dt="2018-04-12T21:37:18.577" v="9" actId="6549"/>
        <pc:sldMkLst>
          <pc:docMk/>
          <pc:sldMk cId="590324826" sldId="331"/>
        </pc:sldMkLst>
        <pc:spChg chg="mod">
          <ac:chgData name="Tamer Farag" userId="b89adaf9-1f5e-4fb5-b342-6ff9f0588865" providerId="ADAL" clId="{AE51D5C2-3089-4E40-838B-42AAE4831068}" dt="2018-04-12T21:37:18.577" v="9" actId="6549"/>
          <ac:spMkLst>
            <pc:docMk/>
            <pc:sldMk cId="590324826" sldId="331"/>
            <ac:spMk id="3" creationId="{00000000-0000-0000-0000-000000000000}"/>
          </ac:spMkLst>
        </pc:spChg>
      </pc:sldChg>
      <pc:sldChg chg="add">
        <pc:chgData name="Tamer Farag" userId="b89adaf9-1f5e-4fb5-b342-6ff9f0588865" providerId="ADAL" clId="{AE51D5C2-3089-4E40-838B-42AAE4831068}" dt="2018-04-12T21:43:51.747" v="92" actId="2696"/>
        <pc:sldMkLst>
          <pc:docMk/>
          <pc:sldMk cId="3755768089" sldId="332"/>
        </pc:sldMkLst>
      </pc:sldChg>
    </pc:docChg>
  </pc:docChgLst>
  <pc:docChgLst>
    <pc:chgData name="Tamer Farag" userId="b89adaf9-1f5e-4fb5-b342-6ff9f0588865" providerId="ADAL" clId="{9469A61A-7DF8-4967-86BB-2F54D00ABD1E}"/>
    <pc:docChg chg="undo redo custSel addSld delSld modSld delMainMaster modMainMaster">
      <pc:chgData name="Tamer Farag" userId="b89adaf9-1f5e-4fb5-b342-6ff9f0588865" providerId="ADAL" clId="{9469A61A-7DF8-4967-86BB-2F54D00ABD1E}" dt="2018-05-17T19:42:56.734" v="415" actId="208"/>
      <pc:docMkLst>
        <pc:docMk/>
      </pc:docMkLst>
      <pc:sldChg chg="addSp modSp">
        <pc:chgData name="Tamer Farag" userId="b89adaf9-1f5e-4fb5-b342-6ff9f0588865" providerId="ADAL" clId="{9469A61A-7DF8-4967-86BB-2F54D00ABD1E}" dt="2018-05-17T19:04:30.898" v="116" actId="1036"/>
        <pc:sldMkLst>
          <pc:docMk/>
          <pc:sldMk cId="323994710" sldId="259"/>
        </pc:sldMkLst>
        <pc:spChg chg="mod">
          <ac:chgData name="Tamer Farag" userId="b89adaf9-1f5e-4fb5-b342-6ff9f0588865" providerId="ADAL" clId="{9469A61A-7DF8-4967-86BB-2F54D00ABD1E}" dt="2018-05-17T19:04:30.898" v="116" actId="1036"/>
          <ac:spMkLst>
            <pc:docMk/>
            <pc:sldMk cId="323994710" sldId="259"/>
            <ac:spMk id="10" creationId="{00000000-0000-0000-0000-000000000000}"/>
          </ac:spMkLst>
        </pc:spChg>
        <pc:grpChg chg="add mod">
          <ac:chgData name="Tamer Farag" userId="b89adaf9-1f5e-4fb5-b342-6ff9f0588865" providerId="ADAL" clId="{9469A61A-7DF8-4967-86BB-2F54D00ABD1E}" dt="2018-05-17T18:57:39.809" v="62" actId="1076"/>
          <ac:grpSpMkLst>
            <pc:docMk/>
            <pc:sldMk cId="323994710" sldId="259"/>
            <ac:grpSpMk id="6" creationId="{C25631C0-1B3D-47DE-A54B-D1575FD5E82F}"/>
          </ac:grpSpMkLst>
        </pc:grpChg>
      </pc:sldChg>
      <pc:sldChg chg="modSp add modNotesTx">
        <pc:chgData name="Tamer Farag" userId="b89adaf9-1f5e-4fb5-b342-6ff9f0588865" providerId="ADAL" clId="{9469A61A-7DF8-4967-86BB-2F54D00ABD1E}" dt="2018-05-17T19:34:15.252" v="295" actId="20577"/>
        <pc:sldMkLst>
          <pc:docMk/>
          <pc:sldMk cId="1579567983" sldId="266"/>
        </pc:sldMkLst>
        <pc:spChg chg="mod">
          <ac:chgData name="Tamer Farag" userId="b89adaf9-1f5e-4fb5-b342-6ff9f0588865" providerId="ADAL" clId="{9469A61A-7DF8-4967-86BB-2F54D00ABD1E}" dt="2018-05-17T19:34:03.144" v="291"/>
          <ac:spMkLst>
            <pc:docMk/>
            <pc:sldMk cId="1579567983" sldId="266"/>
            <ac:spMk id="28" creationId="{00000000-0000-0000-0000-000000000000}"/>
          </ac:spMkLst>
        </pc:spChg>
      </pc:sldChg>
      <pc:sldChg chg="add modNotesTx">
        <pc:chgData name="Tamer Farag" userId="b89adaf9-1f5e-4fb5-b342-6ff9f0588865" providerId="ADAL" clId="{9469A61A-7DF8-4967-86BB-2F54D00ABD1E}" dt="2018-05-17T19:40:13.276" v="355" actId="20577"/>
        <pc:sldMkLst>
          <pc:docMk/>
          <pc:sldMk cId="2941298146" sldId="268"/>
        </pc:sldMkLst>
      </pc:sldChg>
      <pc:sldChg chg="addSp modSp modTransition">
        <pc:chgData name="Tamer Farag" userId="b89adaf9-1f5e-4fb5-b342-6ff9f0588865" providerId="ADAL" clId="{9469A61A-7DF8-4967-86BB-2F54D00ABD1E}" dt="2018-05-17T19:42:56.734" v="415" actId="208"/>
        <pc:sldMkLst>
          <pc:docMk/>
          <pc:sldMk cId="3983954766" sldId="303"/>
        </pc:sldMkLst>
        <pc:spChg chg="mod">
          <ac:chgData name="Tamer Farag" userId="b89adaf9-1f5e-4fb5-b342-6ff9f0588865" providerId="ADAL" clId="{9469A61A-7DF8-4967-86BB-2F54D00ABD1E}" dt="2018-05-17T19:20:08.284" v="246" actId="14100"/>
          <ac:spMkLst>
            <pc:docMk/>
            <pc:sldMk cId="3983954766" sldId="303"/>
            <ac:spMk id="37" creationId="{00000000-0000-0000-0000-000000000000}"/>
          </ac:spMkLst>
        </pc:spChg>
        <pc:spChg chg="mod">
          <ac:chgData name="Tamer Farag" userId="b89adaf9-1f5e-4fb5-b342-6ff9f0588865" providerId="ADAL" clId="{9469A61A-7DF8-4967-86BB-2F54D00ABD1E}" dt="2018-05-17T19:20:51.486" v="250" actId="208"/>
          <ac:spMkLst>
            <pc:docMk/>
            <pc:sldMk cId="3983954766" sldId="303"/>
            <ac:spMk id="39" creationId="{00000000-0000-0000-0000-000000000000}"/>
          </ac:spMkLst>
        </pc:spChg>
        <pc:spChg chg="add mod">
          <ac:chgData name="Tamer Farag" userId="b89adaf9-1f5e-4fb5-b342-6ff9f0588865" providerId="ADAL" clId="{9469A61A-7DF8-4967-86BB-2F54D00ABD1E}" dt="2018-05-17T19:20:59.117" v="251" actId="208"/>
          <ac:spMkLst>
            <pc:docMk/>
            <pc:sldMk cId="3983954766" sldId="303"/>
            <ac:spMk id="40" creationId="{82FC9D90-AE9F-41F5-BF94-223F19DA5495}"/>
          </ac:spMkLst>
        </pc:spChg>
        <pc:spChg chg="mod">
          <ac:chgData name="Tamer Farag" userId="b89adaf9-1f5e-4fb5-b342-6ff9f0588865" providerId="ADAL" clId="{9469A61A-7DF8-4967-86BB-2F54D00ABD1E}" dt="2018-05-17T19:20:04.662" v="245" actId="207"/>
          <ac:spMkLst>
            <pc:docMk/>
            <pc:sldMk cId="3983954766" sldId="303"/>
            <ac:spMk id="41" creationId="{00000000-0000-0000-0000-000000000000}"/>
          </ac:spMkLst>
        </pc:spChg>
        <pc:spChg chg="add mod">
          <ac:chgData name="Tamer Farag" userId="b89adaf9-1f5e-4fb5-b342-6ff9f0588865" providerId="ADAL" clId="{9469A61A-7DF8-4967-86BB-2F54D00ABD1E}" dt="2018-05-17T19:21:05.388" v="253" actId="208"/>
          <ac:spMkLst>
            <pc:docMk/>
            <pc:sldMk cId="3983954766" sldId="303"/>
            <ac:spMk id="49" creationId="{97AB259A-E6CA-43A3-A9BC-D92BDC887729}"/>
          </ac:spMkLst>
        </pc:spChg>
        <pc:spChg chg="mod">
          <ac:chgData name="Tamer Farag" userId="b89adaf9-1f5e-4fb5-b342-6ff9f0588865" providerId="ADAL" clId="{9469A61A-7DF8-4967-86BB-2F54D00ABD1E}" dt="2018-05-17T19:42:56.734" v="415" actId="208"/>
          <ac:spMkLst>
            <pc:docMk/>
            <pc:sldMk cId="3983954766" sldId="303"/>
            <ac:spMk id="78" creationId="{00000000-0000-0000-0000-000000000000}"/>
          </ac:spMkLst>
        </pc:spChg>
        <pc:grpChg chg="mod">
          <ac:chgData name="Tamer Farag" userId="b89adaf9-1f5e-4fb5-b342-6ff9f0588865" providerId="ADAL" clId="{9469A61A-7DF8-4967-86BB-2F54D00ABD1E}" dt="2018-05-17T19:20:11.505" v="247" actId="571"/>
          <ac:grpSpMkLst>
            <pc:docMk/>
            <pc:sldMk cId="3983954766" sldId="303"/>
            <ac:grpSpMk id="2" creationId="{00000000-0000-0000-0000-000000000000}"/>
          </ac:grpSpMkLst>
        </pc:grpChg>
        <pc:grpChg chg="mod">
          <ac:chgData name="Tamer Farag" userId="b89adaf9-1f5e-4fb5-b342-6ff9f0588865" providerId="ADAL" clId="{9469A61A-7DF8-4967-86BB-2F54D00ABD1E}" dt="2018-05-17T19:20:11.505" v="247" actId="571"/>
          <ac:grpSpMkLst>
            <pc:docMk/>
            <pc:sldMk cId="3983954766" sldId="303"/>
            <ac:grpSpMk id="9" creationId="{00000000-0000-0000-0000-000000000000}"/>
          </ac:grpSpMkLst>
        </pc:grpChg>
        <pc:grpChg chg="mod">
          <ac:chgData name="Tamer Farag" userId="b89adaf9-1f5e-4fb5-b342-6ff9f0588865" providerId="ADAL" clId="{9469A61A-7DF8-4967-86BB-2F54D00ABD1E}" dt="2018-05-17T19:20:11.505" v="247" actId="571"/>
          <ac:grpSpMkLst>
            <pc:docMk/>
            <pc:sldMk cId="3983954766" sldId="303"/>
            <ac:grpSpMk id="36" creationId="{00000000-0000-0000-0000-000000000000}"/>
          </ac:grpSpMkLst>
        </pc:grpChg>
      </pc:sldChg>
      <pc:sldChg chg="addSp delSp modSp modTransition">
        <pc:chgData name="Tamer Farag" userId="b89adaf9-1f5e-4fb5-b342-6ff9f0588865" providerId="ADAL" clId="{9469A61A-7DF8-4967-86BB-2F54D00ABD1E}" dt="2018-05-17T19:15:30.530" v="230" actId="1037"/>
        <pc:sldMkLst>
          <pc:docMk/>
          <pc:sldMk cId="3636406522" sldId="309"/>
        </pc:sldMkLst>
        <pc:spChg chg="del mod">
          <ac:chgData name="Tamer Farag" userId="b89adaf9-1f5e-4fb5-b342-6ff9f0588865" providerId="ADAL" clId="{9469A61A-7DF8-4967-86BB-2F54D00ABD1E}" dt="2018-05-17T19:08:05.634" v="120" actId="478"/>
          <ac:spMkLst>
            <pc:docMk/>
            <pc:sldMk cId="3636406522" sldId="309"/>
            <ac:spMk id="3"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7"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8"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0"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2"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4"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6" creationId="{00000000-0000-0000-0000-000000000000}"/>
          </ac:spMkLst>
        </pc:spChg>
        <pc:spChg chg="mod topLvl">
          <ac:chgData name="Tamer Farag" userId="b89adaf9-1f5e-4fb5-b342-6ff9f0588865" providerId="ADAL" clId="{9469A61A-7DF8-4967-86BB-2F54D00ABD1E}" dt="2018-05-17T19:14:42.698" v="221" actId="164"/>
          <ac:spMkLst>
            <pc:docMk/>
            <pc:sldMk cId="3636406522" sldId="309"/>
            <ac:spMk id="17"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8"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19" creationId="{00000000-0000-0000-0000-000000000000}"/>
          </ac:spMkLst>
        </pc:spChg>
        <pc:spChg chg="mod topLvl">
          <ac:chgData name="Tamer Farag" userId="b89adaf9-1f5e-4fb5-b342-6ff9f0588865" providerId="ADAL" clId="{9469A61A-7DF8-4967-86BB-2F54D00ABD1E}" dt="2018-05-17T19:15:10.262" v="226" actId="338"/>
          <ac:spMkLst>
            <pc:docMk/>
            <pc:sldMk cId="3636406522" sldId="309"/>
            <ac:spMk id="21" creationId="{00000000-0000-0000-0000-000000000000}"/>
          </ac:spMkLst>
        </pc:spChg>
        <pc:spChg chg="mod">
          <ac:chgData name="Tamer Farag" userId="b89adaf9-1f5e-4fb5-b342-6ff9f0588865" providerId="ADAL" clId="{9469A61A-7DF8-4967-86BB-2F54D00ABD1E}" dt="2018-05-17T19:09:45.795" v="136" actId="2711"/>
          <ac:spMkLst>
            <pc:docMk/>
            <pc:sldMk cId="3636406522" sldId="309"/>
            <ac:spMk id="51" creationId="{00000000-0000-0000-0000-000000000000}"/>
          </ac:spMkLst>
        </pc:spChg>
        <pc:spChg chg="add del">
          <ac:chgData name="Tamer Farag" userId="b89adaf9-1f5e-4fb5-b342-6ff9f0588865" providerId="ADAL" clId="{9469A61A-7DF8-4967-86BB-2F54D00ABD1E}" dt="2018-05-17T19:08:09.158" v="124"/>
          <ac:spMkLst>
            <pc:docMk/>
            <pc:sldMk cId="3636406522" sldId="309"/>
            <ac:spMk id="52" creationId="{AAEFBC0A-63A7-4DBF-83EF-1720BBF6130F}"/>
          </ac:spMkLst>
        </pc:spChg>
        <pc:spChg chg="add">
          <ac:chgData name="Tamer Farag" userId="b89adaf9-1f5e-4fb5-b342-6ff9f0588865" providerId="ADAL" clId="{9469A61A-7DF8-4967-86BB-2F54D00ABD1E}" dt="2018-05-17T19:08:09.185" v="125"/>
          <ac:spMkLst>
            <pc:docMk/>
            <pc:sldMk cId="3636406522" sldId="309"/>
            <ac:spMk id="55" creationId="{02B501C9-90DA-4571-9A34-F202BA1805B7}"/>
          </ac:spMkLst>
        </pc:spChg>
        <pc:grpChg chg="add mod">
          <ac:chgData name="Tamer Farag" userId="b89adaf9-1f5e-4fb5-b342-6ff9f0588865" providerId="ADAL" clId="{9469A61A-7DF8-4967-86BB-2F54D00ABD1E}" dt="2018-05-17T19:15:10.967" v="227" actId="164"/>
          <ac:grpSpMkLst>
            <pc:docMk/>
            <pc:sldMk cId="3636406522" sldId="309"/>
            <ac:grpSpMk id="4" creationId="{9143EA6D-3DFB-45C5-91D1-846EA48B0A88}"/>
          </ac:grpSpMkLst>
        </pc:grpChg>
        <pc:grpChg chg="add mod">
          <ac:chgData name="Tamer Farag" userId="b89adaf9-1f5e-4fb5-b342-6ff9f0588865" providerId="ADAL" clId="{9469A61A-7DF8-4967-86BB-2F54D00ABD1E}" dt="2018-05-17T19:15:10.967" v="227" actId="164"/>
          <ac:grpSpMkLst>
            <pc:docMk/>
            <pc:sldMk cId="3636406522" sldId="309"/>
            <ac:grpSpMk id="5" creationId="{2533CC26-9C4A-4742-B99E-2C019DB498EE}"/>
          </ac:grpSpMkLst>
        </pc:grpChg>
        <pc:grpChg chg="add mod">
          <ac:chgData name="Tamer Farag" userId="b89adaf9-1f5e-4fb5-b342-6ff9f0588865" providerId="ADAL" clId="{9469A61A-7DF8-4967-86BB-2F54D00ABD1E}" dt="2018-05-17T19:15:26.205" v="229" actId="164"/>
          <ac:grpSpMkLst>
            <pc:docMk/>
            <pc:sldMk cId="3636406522" sldId="309"/>
            <ac:grpSpMk id="6" creationId="{97A977F2-6AAD-4574-9AE6-FC904E9BE999}"/>
          </ac:grpSpMkLst>
        </pc:grpChg>
        <pc:grpChg chg="mod topLvl">
          <ac:chgData name="Tamer Farag" userId="b89adaf9-1f5e-4fb5-b342-6ff9f0588865" providerId="ADAL" clId="{9469A61A-7DF8-4967-86BB-2F54D00ABD1E}" dt="2018-05-17T19:15:10.262" v="226" actId="338"/>
          <ac:grpSpMkLst>
            <pc:docMk/>
            <pc:sldMk cId="3636406522" sldId="309"/>
            <ac:grpSpMk id="9" creationId="{00000000-0000-0000-0000-000000000000}"/>
          </ac:grpSpMkLst>
        </pc:grpChg>
        <pc:grpChg chg="mod topLvl">
          <ac:chgData name="Tamer Farag" userId="b89adaf9-1f5e-4fb5-b342-6ff9f0588865" providerId="ADAL" clId="{9469A61A-7DF8-4967-86BB-2F54D00ABD1E}" dt="2018-05-17T19:15:10.262" v="226" actId="338"/>
          <ac:grpSpMkLst>
            <pc:docMk/>
            <pc:sldMk cId="3636406522" sldId="309"/>
            <ac:grpSpMk id="11" creationId="{00000000-0000-0000-0000-000000000000}"/>
          </ac:grpSpMkLst>
        </pc:grpChg>
        <pc:grpChg chg="mod topLvl">
          <ac:chgData name="Tamer Farag" userId="b89adaf9-1f5e-4fb5-b342-6ff9f0588865" providerId="ADAL" clId="{9469A61A-7DF8-4967-86BB-2F54D00ABD1E}" dt="2018-05-17T19:15:10.262" v="226" actId="338"/>
          <ac:grpSpMkLst>
            <pc:docMk/>
            <pc:sldMk cId="3636406522" sldId="309"/>
            <ac:grpSpMk id="13" creationId="{00000000-0000-0000-0000-000000000000}"/>
          </ac:grpSpMkLst>
        </pc:grpChg>
        <pc:grpChg chg="mod topLvl">
          <ac:chgData name="Tamer Farag" userId="b89adaf9-1f5e-4fb5-b342-6ff9f0588865" providerId="ADAL" clId="{9469A61A-7DF8-4967-86BB-2F54D00ABD1E}" dt="2018-05-17T19:15:10.262" v="226" actId="338"/>
          <ac:grpSpMkLst>
            <pc:docMk/>
            <pc:sldMk cId="3636406522" sldId="309"/>
            <ac:grpSpMk id="15" creationId="{00000000-0000-0000-0000-000000000000}"/>
          </ac:grpSpMkLst>
        </pc:grpChg>
        <pc:grpChg chg="add mod">
          <ac:chgData name="Tamer Farag" userId="b89adaf9-1f5e-4fb5-b342-6ff9f0588865" providerId="ADAL" clId="{9469A61A-7DF8-4967-86BB-2F54D00ABD1E}" dt="2018-05-17T19:15:26.205" v="229" actId="164"/>
          <ac:grpSpMkLst>
            <pc:docMk/>
            <pc:sldMk cId="3636406522" sldId="309"/>
            <ac:grpSpMk id="20" creationId="{3ABAC363-4117-4560-9346-622E7EBA3CFF}"/>
          </ac:grpSpMkLst>
        </pc:grpChg>
        <pc:grpChg chg="del">
          <ac:chgData name="Tamer Farag" userId="b89adaf9-1f5e-4fb5-b342-6ff9f0588865" providerId="ADAL" clId="{9469A61A-7DF8-4967-86BB-2F54D00ABD1E}" dt="2018-05-17T19:13:46.408" v="201" actId="478"/>
          <ac:grpSpMkLst>
            <pc:docMk/>
            <pc:sldMk cId="3636406522" sldId="309"/>
            <ac:grpSpMk id="103" creationId="{00000000-0000-0000-0000-000000000000}"/>
          </ac:grpSpMkLst>
        </pc:grpChg>
        <pc:grpChg chg="del">
          <ac:chgData name="Tamer Farag" userId="b89adaf9-1f5e-4fb5-b342-6ff9f0588865" providerId="ADAL" clId="{9469A61A-7DF8-4967-86BB-2F54D00ABD1E}" dt="2018-05-17T19:14:32.436" v="220" actId="165"/>
          <ac:grpSpMkLst>
            <pc:docMk/>
            <pc:sldMk cId="3636406522" sldId="309"/>
            <ac:grpSpMk id="104" creationId="{00000000-0000-0000-0000-000000000000}"/>
          </ac:grpSpMkLst>
        </pc:grpChg>
        <pc:picChg chg="del">
          <ac:chgData name="Tamer Farag" userId="b89adaf9-1f5e-4fb5-b342-6ff9f0588865" providerId="ADAL" clId="{9469A61A-7DF8-4967-86BB-2F54D00ABD1E}" dt="2018-05-17T19:13:46.408" v="201" actId="478"/>
          <ac:picMkLst>
            <pc:docMk/>
            <pc:sldMk cId="3636406522" sldId="309"/>
            <ac:picMk id="54" creationId="{00000000-0000-0000-0000-000000000000}"/>
          </ac:picMkLst>
        </pc:picChg>
        <pc:picChg chg="add del mod">
          <ac:chgData name="Tamer Farag" userId="b89adaf9-1f5e-4fb5-b342-6ff9f0588865" providerId="ADAL" clId="{9469A61A-7DF8-4967-86BB-2F54D00ABD1E}" dt="2018-05-17T19:13:42.282" v="200"/>
          <ac:picMkLst>
            <pc:docMk/>
            <pc:sldMk cId="3636406522" sldId="309"/>
            <ac:picMk id="56" creationId="{A389BA9A-F45D-4CD2-A2E5-9D25F7AFD673}"/>
          </ac:picMkLst>
        </pc:picChg>
        <pc:picChg chg="mod ord">
          <ac:chgData name="Tamer Farag" userId="b89adaf9-1f5e-4fb5-b342-6ff9f0588865" providerId="ADAL" clId="{9469A61A-7DF8-4967-86BB-2F54D00ABD1E}" dt="2018-05-17T19:15:30.530" v="230" actId="1037"/>
          <ac:picMkLst>
            <pc:docMk/>
            <pc:sldMk cId="3636406522" sldId="309"/>
            <ac:picMk id="57" creationId="{00000000-0000-0000-0000-000000000000}"/>
          </ac:picMkLst>
        </pc:picChg>
        <pc:picChg chg="add mod">
          <ac:chgData name="Tamer Farag" userId="b89adaf9-1f5e-4fb5-b342-6ff9f0588865" providerId="ADAL" clId="{9469A61A-7DF8-4967-86BB-2F54D00ABD1E}" dt="2018-05-17T19:14:42.698" v="221" actId="164"/>
          <ac:picMkLst>
            <pc:docMk/>
            <pc:sldMk cId="3636406522" sldId="309"/>
            <ac:picMk id="58" creationId="{49449E01-4A7A-4448-B4F8-BD1E48611CB8}"/>
          </ac:picMkLst>
        </pc:picChg>
      </pc:sldChg>
      <pc:sldChg chg="modSp modTransition">
        <pc:chgData name="Tamer Farag" userId="b89adaf9-1f5e-4fb5-b342-6ff9f0588865" providerId="ADAL" clId="{9469A61A-7DF8-4967-86BB-2F54D00ABD1E}" dt="2018-05-17T19:09:56.382" v="137" actId="2711"/>
        <pc:sldMkLst>
          <pc:docMk/>
          <pc:sldMk cId="2466864728" sldId="310"/>
        </pc:sldMkLst>
        <pc:spChg chg="mod">
          <ac:chgData name="Tamer Farag" userId="b89adaf9-1f5e-4fb5-b342-6ff9f0588865" providerId="ADAL" clId="{9469A61A-7DF8-4967-86BB-2F54D00ABD1E}" dt="2018-05-17T19:09:56.382" v="137" actId="2711"/>
          <ac:spMkLst>
            <pc:docMk/>
            <pc:sldMk cId="2466864728" sldId="310"/>
            <ac:spMk id="35" creationId="{00000000-0000-0000-0000-000000000000}"/>
          </ac:spMkLst>
        </pc:spChg>
        <pc:spChg chg="mod">
          <ac:chgData name="Tamer Farag" userId="b89adaf9-1f5e-4fb5-b342-6ff9f0588865" providerId="ADAL" clId="{9469A61A-7DF8-4967-86BB-2F54D00ABD1E}" dt="2018-05-17T19:09:13.578" v="132" actId="108"/>
          <ac:spMkLst>
            <pc:docMk/>
            <pc:sldMk cId="2466864728" sldId="310"/>
            <ac:spMk id="36" creationId="{00000000-0000-0000-0000-000000000000}"/>
          </ac:spMkLst>
        </pc:spChg>
      </pc:sldChg>
      <pc:sldChg chg="modSp modTransition">
        <pc:chgData name="Tamer Farag" userId="b89adaf9-1f5e-4fb5-b342-6ff9f0588865" providerId="ADAL" clId="{9469A61A-7DF8-4967-86BB-2F54D00ABD1E}" dt="2018-05-17T19:10:03.029" v="138" actId="2711"/>
        <pc:sldMkLst>
          <pc:docMk/>
          <pc:sldMk cId="3544634716" sldId="311"/>
        </pc:sldMkLst>
        <pc:spChg chg="mod">
          <ac:chgData name="Tamer Farag" userId="b89adaf9-1f5e-4fb5-b342-6ff9f0588865" providerId="ADAL" clId="{9469A61A-7DF8-4967-86BB-2F54D00ABD1E}" dt="2018-05-17T19:10:03.029" v="138" actId="2711"/>
          <ac:spMkLst>
            <pc:docMk/>
            <pc:sldMk cId="3544634716" sldId="311"/>
            <ac:spMk id="33" creationId="{00000000-0000-0000-0000-000000000000}"/>
          </ac:spMkLst>
        </pc:spChg>
        <pc:spChg chg="mod">
          <ac:chgData name="Tamer Farag" userId="b89adaf9-1f5e-4fb5-b342-6ff9f0588865" providerId="ADAL" clId="{9469A61A-7DF8-4967-86BB-2F54D00ABD1E}" dt="2018-05-17T19:09:17.988" v="133" actId="108"/>
          <ac:spMkLst>
            <pc:docMk/>
            <pc:sldMk cId="3544634716" sldId="311"/>
            <ac:spMk id="36" creationId="{00000000-0000-0000-0000-000000000000}"/>
          </ac:spMkLst>
        </pc:spChg>
      </pc:sldChg>
      <pc:sldChg chg="modSp modTransition">
        <pc:chgData name="Tamer Farag" userId="b89adaf9-1f5e-4fb5-b342-6ff9f0588865" providerId="ADAL" clId="{9469A61A-7DF8-4967-86BB-2F54D00ABD1E}" dt="2018-05-17T19:10:09.256" v="139" actId="2711"/>
        <pc:sldMkLst>
          <pc:docMk/>
          <pc:sldMk cId="1558500761" sldId="312"/>
        </pc:sldMkLst>
        <pc:spChg chg="mod">
          <ac:chgData name="Tamer Farag" userId="b89adaf9-1f5e-4fb5-b342-6ff9f0588865" providerId="ADAL" clId="{9469A61A-7DF8-4967-86BB-2F54D00ABD1E}" dt="2018-05-17T19:10:09.256" v="139" actId="2711"/>
          <ac:spMkLst>
            <pc:docMk/>
            <pc:sldMk cId="1558500761" sldId="312"/>
            <ac:spMk id="4" creationId="{00000000-0000-0000-0000-000000000000}"/>
          </ac:spMkLst>
        </pc:spChg>
        <pc:spChg chg="mod">
          <ac:chgData name="Tamer Farag" userId="b89adaf9-1f5e-4fb5-b342-6ff9f0588865" providerId="ADAL" clId="{9469A61A-7DF8-4967-86BB-2F54D00ABD1E}" dt="2018-05-17T19:09:22.014" v="134" actId="108"/>
          <ac:spMkLst>
            <pc:docMk/>
            <pc:sldMk cId="1558500761" sldId="312"/>
            <ac:spMk id="35" creationId="{00000000-0000-0000-0000-000000000000}"/>
          </ac:spMkLst>
        </pc:spChg>
      </pc:sldChg>
      <pc:sldChg chg="modSp">
        <pc:chgData name="Tamer Farag" userId="b89adaf9-1f5e-4fb5-b342-6ff9f0588865" providerId="ADAL" clId="{9469A61A-7DF8-4967-86BB-2F54D00ABD1E}" dt="2018-05-17T19:17:05.249" v="243" actId="20577"/>
        <pc:sldMkLst>
          <pc:docMk/>
          <pc:sldMk cId="3592144607" sldId="315"/>
        </pc:sldMkLst>
        <pc:spChg chg="mod">
          <ac:chgData name="Tamer Farag" userId="b89adaf9-1f5e-4fb5-b342-6ff9f0588865" providerId="ADAL" clId="{9469A61A-7DF8-4967-86BB-2F54D00ABD1E}" dt="2018-05-17T19:11:52.038" v="195" actId="1036"/>
          <ac:spMkLst>
            <pc:docMk/>
            <pc:sldMk cId="3592144607" sldId="315"/>
            <ac:spMk id="171" creationId="{08816036-8A5F-44F0-8C2E-C1513E9DC112}"/>
          </ac:spMkLst>
        </pc:spChg>
        <pc:spChg chg="mod">
          <ac:chgData name="Tamer Farag" userId="b89adaf9-1f5e-4fb5-b342-6ff9f0588865" providerId="ADAL" clId="{9469A61A-7DF8-4967-86BB-2F54D00ABD1E}" dt="2018-05-17T19:11:52.038" v="195" actId="1036"/>
          <ac:spMkLst>
            <pc:docMk/>
            <pc:sldMk cId="3592144607" sldId="315"/>
            <ac:spMk id="172" creationId="{39D1042A-C251-4240-B9CC-B0B79FEA0AF5}"/>
          </ac:spMkLst>
        </pc:spChg>
        <pc:spChg chg="mod">
          <ac:chgData name="Tamer Farag" userId="b89adaf9-1f5e-4fb5-b342-6ff9f0588865" providerId="ADAL" clId="{9469A61A-7DF8-4967-86BB-2F54D00ABD1E}" dt="2018-05-17T19:17:05.249" v="243" actId="20577"/>
          <ac:spMkLst>
            <pc:docMk/>
            <pc:sldMk cId="3592144607" sldId="315"/>
            <ac:spMk id="207" creationId="{00000000-0000-0000-0000-000000000000}"/>
          </ac:spMkLst>
        </pc:spChg>
        <pc:grpChg chg="mod">
          <ac:chgData name="Tamer Farag" userId="b89adaf9-1f5e-4fb5-b342-6ff9f0588865" providerId="ADAL" clId="{9469A61A-7DF8-4967-86BB-2F54D00ABD1E}" dt="2018-05-17T19:11:52.038" v="195" actId="1036"/>
          <ac:grpSpMkLst>
            <pc:docMk/>
            <pc:sldMk cId="3592144607" sldId="315"/>
            <ac:grpSpMk id="136" creationId="{635574A6-74E8-49C3-9073-A12772496F10}"/>
          </ac:grpSpMkLst>
        </pc:grpChg>
        <pc:cxnChg chg="mod">
          <ac:chgData name="Tamer Farag" userId="b89adaf9-1f5e-4fb5-b342-6ff9f0588865" providerId="ADAL" clId="{9469A61A-7DF8-4967-86BB-2F54D00ABD1E}" dt="2018-05-17T19:11:38.473" v="186" actId="1036"/>
          <ac:cxnSpMkLst>
            <pc:docMk/>
            <pc:sldMk cId="3592144607" sldId="315"/>
            <ac:cxnSpMk id="173" creationId="{18473BA1-8B9C-4C15-92D4-E311AF42D3BE}"/>
          </ac:cxnSpMkLst>
        </pc:cxnChg>
      </pc:sldChg>
      <pc:sldChg chg="modSp del">
        <pc:chgData name="Tamer Farag" userId="b89adaf9-1f5e-4fb5-b342-6ff9f0588865" providerId="ADAL" clId="{9469A61A-7DF8-4967-86BB-2F54D00ABD1E}" dt="2018-05-17T19:33:40.782" v="289" actId="2696"/>
        <pc:sldMkLst>
          <pc:docMk/>
          <pc:sldMk cId="2946564504" sldId="319"/>
        </pc:sldMkLst>
        <pc:spChg chg="mod">
          <ac:chgData name="Tamer Farag" userId="b89adaf9-1f5e-4fb5-b342-6ff9f0588865" providerId="ADAL" clId="{9469A61A-7DF8-4967-86BB-2F54D00ABD1E}" dt="2018-05-17T19:18:01.646" v="244" actId="20577"/>
          <ac:spMkLst>
            <pc:docMk/>
            <pc:sldMk cId="2946564504" sldId="319"/>
            <ac:spMk id="28" creationId="{00000000-0000-0000-0000-000000000000}"/>
          </ac:spMkLst>
        </pc:spChg>
      </pc:sldChg>
      <pc:sldChg chg="del modTransition">
        <pc:chgData name="Tamer Farag" userId="b89adaf9-1f5e-4fb5-b342-6ff9f0588865" providerId="ADAL" clId="{9469A61A-7DF8-4967-86BB-2F54D00ABD1E}" dt="2018-05-17T19:34:17.342" v="296" actId="2696"/>
        <pc:sldMkLst>
          <pc:docMk/>
          <pc:sldMk cId="1309390525" sldId="320"/>
        </pc:sldMkLst>
      </pc:sldChg>
      <pc:sldChg chg="addSp delSp modSp modTransition addAnim delAnim modAnim">
        <pc:chgData name="Tamer Farag" userId="b89adaf9-1f5e-4fb5-b342-6ff9f0588865" providerId="ADAL" clId="{9469A61A-7DF8-4967-86BB-2F54D00ABD1E}" dt="2018-05-17T19:39:45.166" v="353" actId="20577"/>
        <pc:sldMkLst>
          <pc:docMk/>
          <pc:sldMk cId="3637581782" sldId="321"/>
        </pc:sldMkLst>
        <pc:spChg chg="del">
          <ac:chgData name="Tamer Farag" userId="b89adaf9-1f5e-4fb5-b342-6ff9f0588865" providerId="ADAL" clId="{9469A61A-7DF8-4967-86BB-2F54D00ABD1E}" dt="2018-05-17T19:35:11.568" v="297" actId="478"/>
          <ac:spMkLst>
            <pc:docMk/>
            <pc:sldMk cId="3637581782" sldId="321"/>
            <ac:spMk id="28" creationId="{00000000-0000-0000-0000-000000000000}"/>
          </ac:spMkLst>
        </pc:spChg>
        <pc:spChg chg="del">
          <ac:chgData name="Tamer Farag" userId="b89adaf9-1f5e-4fb5-b342-6ff9f0588865" providerId="ADAL" clId="{9469A61A-7DF8-4967-86BB-2F54D00ABD1E}" dt="2018-05-17T19:35:11.568" v="297" actId="478"/>
          <ac:spMkLst>
            <pc:docMk/>
            <pc:sldMk cId="3637581782" sldId="321"/>
            <ac:spMk id="31" creationId="{00000000-0000-0000-0000-000000000000}"/>
          </ac:spMkLst>
        </pc:spChg>
        <pc:spChg chg="del">
          <ac:chgData name="Tamer Farag" userId="b89adaf9-1f5e-4fb5-b342-6ff9f0588865" providerId="ADAL" clId="{9469A61A-7DF8-4967-86BB-2F54D00ABD1E}" dt="2018-05-17T19:35:11.568" v="297" actId="478"/>
          <ac:spMkLst>
            <pc:docMk/>
            <pc:sldMk cId="3637581782" sldId="321"/>
            <ac:spMk id="33" creationId="{00000000-0000-0000-0000-000000000000}"/>
          </ac:spMkLst>
        </pc:spChg>
        <pc:spChg chg="add mod">
          <ac:chgData name="Tamer Farag" userId="b89adaf9-1f5e-4fb5-b342-6ff9f0588865" providerId="ADAL" clId="{9469A61A-7DF8-4967-86BB-2F54D00ABD1E}" dt="2018-05-17T19:39:45.166" v="353" actId="20577"/>
          <ac:spMkLst>
            <pc:docMk/>
            <pc:sldMk cId="3637581782" sldId="321"/>
            <ac:spMk id="35" creationId="{EA9BB907-C242-4F64-A455-F6B332CA1FE5}"/>
          </ac:spMkLst>
        </pc:spChg>
        <pc:grpChg chg="del">
          <ac:chgData name="Tamer Farag" userId="b89adaf9-1f5e-4fb5-b342-6ff9f0588865" providerId="ADAL" clId="{9469A61A-7DF8-4967-86BB-2F54D00ABD1E}" dt="2018-05-17T19:35:11.568" v="297" actId="478"/>
          <ac:grpSpMkLst>
            <pc:docMk/>
            <pc:sldMk cId="3637581782" sldId="321"/>
            <ac:grpSpMk id="34" creationId="{00000000-0000-0000-0000-000000000000}"/>
          </ac:grpSpMkLst>
        </pc:grpChg>
        <pc:grpChg chg="del">
          <ac:chgData name="Tamer Farag" userId="b89adaf9-1f5e-4fb5-b342-6ff9f0588865" providerId="ADAL" clId="{9469A61A-7DF8-4967-86BB-2F54D00ABD1E}" dt="2018-05-17T19:35:11.568" v="297" actId="478"/>
          <ac:grpSpMkLst>
            <pc:docMk/>
            <pc:sldMk cId="3637581782" sldId="321"/>
            <ac:grpSpMk id="41" creationId="{00000000-0000-0000-0000-000000000000}"/>
          </ac:grpSpMkLst>
        </pc:grpChg>
        <pc:grpChg chg="del">
          <ac:chgData name="Tamer Farag" userId="b89adaf9-1f5e-4fb5-b342-6ff9f0588865" providerId="ADAL" clId="{9469A61A-7DF8-4967-86BB-2F54D00ABD1E}" dt="2018-05-17T19:35:11.568" v="297" actId="478"/>
          <ac:grpSpMkLst>
            <pc:docMk/>
            <pc:sldMk cId="3637581782" sldId="321"/>
            <ac:grpSpMk id="44" creationId="{00000000-0000-0000-0000-000000000000}"/>
          </ac:grpSpMkLst>
        </pc:grpChg>
        <pc:grpChg chg="del">
          <ac:chgData name="Tamer Farag" userId="b89adaf9-1f5e-4fb5-b342-6ff9f0588865" providerId="ADAL" clId="{9469A61A-7DF8-4967-86BB-2F54D00ABD1E}" dt="2018-05-17T19:35:11.568" v="297" actId="478"/>
          <ac:grpSpMkLst>
            <pc:docMk/>
            <pc:sldMk cId="3637581782" sldId="321"/>
            <ac:grpSpMk id="52" creationId="{00000000-0000-0000-0000-000000000000}"/>
          </ac:grpSpMkLst>
        </pc:grpChg>
        <pc:grpChg chg="del">
          <ac:chgData name="Tamer Farag" userId="b89adaf9-1f5e-4fb5-b342-6ff9f0588865" providerId="ADAL" clId="{9469A61A-7DF8-4967-86BB-2F54D00ABD1E}" dt="2018-05-17T19:35:11.568" v="297" actId="478"/>
          <ac:grpSpMkLst>
            <pc:docMk/>
            <pc:sldMk cId="3637581782" sldId="321"/>
            <ac:grpSpMk id="56" creationId="{00000000-0000-0000-0000-000000000000}"/>
          </ac:grpSpMkLst>
        </pc:grpChg>
        <pc:grpChg chg="del">
          <ac:chgData name="Tamer Farag" userId="b89adaf9-1f5e-4fb5-b342-6ff9f0588865" providerId="ADAL" clId="{9469A61A-7DF8-4967-86BB-2F54D00ABD1E}" dt="2018-05-17T19:35:11.568" v="297" actId="478"/>
          <ac:grpSpMkLst>
            <pc:docMk/>
            <pc:sldMk cId="3637581782" sldId="321"/>
            <ac:grpSpMk id="64" creationId="{00000000-0000-0000-0000-000000000000}"/>
          </ac:grpSpMkLst>
        </pc:grpChg>
        <pc:picChg chg="add del mod modCrop">
          <ac:chgData name="Tamer Farag" userId="b89adaf9-1f5e-4fb5-b342-6ff9f0588865" providerId="ADAL" clId="{9469A61A-7DF8-4967-86BB-2F54D00ABD1E}" dt="2018-05-17T19:37:15.955" v="304"/>
          <ac:picMkLst>
            <pc:docMk/>
            <pc:sldMk cId="3637581782" sldId="321"/>
            <ac:picMk id="3" creationId="{A5BD85A8-DB66-4BF3-A22E-E9A1C7375B22}"/>
          </ac:picMkLst>
        </pc:picChg>
        <pc:picChg chg="add del">
          <ac:chgData name="Tamer Farag" userId="b89adaf9-1f5e-4fb5-b342-6ff9f0588865" providerId="ADAL" clId="{9469A61A-7DF8-4967-86BB-2F54D00ABD1E}" dt="2018-05-17T19:38:34.792" v="325" actId="478"/>
          <ac:picMkLst>
            <pc:docMk/>
            <pc:sldMk cId="3637581782" sldId="321"/>
            <ac:picMk id="20" creationId="{00000000-0000-0000-0000-000000000000}"/>
          </ac:picMkLst>
        </pc:picChg>
        <pc:picChg chg="add del mod modCrop">
          <ac:chgData name="Tamer Farag" userId="b89adaf9-1f5e-4fb5-b342-6ff9f0588865" providerId="ADAL" clId="{9469A61A-7DF8-4967-86BB-2F54D00ABD1E}" dt="2018-05-17T19:37:59.872" v="317"/>
          <ac:picMkLst>
            <pc:docMk/>
            <pc:sldMk cId="3637581782" sldId="321"/>
            <ac:picMk id="37" creationId="{51630611-34A6-43C7-AECD-A7794EB5FB29}"/>
          </ac:picMkLst>
        </pc:picChg>
        <pc:picChg chg="add mod modCrop">
          <ac:chgData name="Tamer Farag" userId="b89adaf9-1f5e-4fb5-b342-6ff9f0588865" providerId="ADAL" clId="{9469A61A-7DF8-4967-86BB-2F54D00ABD1E}" dt="2018-05-17T19:39:03.956" v="329" actId="1076"/>
          <ac:picMkLst>
            <pc:docMk/>
            <pc:sldMk cId="3637581782" sldId="321"/>
            <ac:picMk id="39" creationId="{3C78590F-F7E7-4C5B-8A35-4FEFA7543828}"/>
          </ac:picMkLst>
        </pc:picChg>
      </pc:sldChg>
      <pc:sldChg chg="modSp del modTransition">
        <pc:chgData name="Tamer Farag" userId="b89adaf9-1f5e-4fb5-b342-6ff9f0588865" providerId="ADAL" clId="{9469A61A-7DF8-4967-86BB-2F54D00ABD1E}" dt="2018-05-17T19:40:19.958" v="356" actId="2696"/>
        <pc:sldMkLst>
          <pc:docMk/>
          <pc:sldMk cId="3862051267" sldId="322"/>
        </pc:sldMkLst>
        <pc:grpChg chg="mod">
          <ac:chgData name="Tamer Farag" userId="b89adaf9-1f5e-4fb5-b342-6ff9f0588865" providerId="ADAL" clId="{9469A61A-7DF8-4967-86BB-2F54D00ABD1E}" dt="2018-05-17T19:22:17.301" v="262" actId="207"/>
          <ac:grpSpMkLst>
            <pc:docMk/>
            <pc:sldMk cId="3862051267" sldId="322"/>
            <ac:grpSpMk id="56" creationId="{00000000-0000-0000-0000-000000000000}"/>
          </ac:grpSpMkLst>
        </pc:grpChg>
      </pc:sldChg>
      <pc:sldChg chg="addSp delSp modSp modTransition delAnim modAnim">
        <pc:chgData name="Tamer Farag" userId="b89adaf9-1f5e-4fb5-b342-6ff9f0588865" providerId="ADAL" clId="{9469A61A-7DF8-4967-86BB-2F54D00ABD1E}" dt="2018-05-17T19:40:56.518" v="373" actId="20577"/>
        <pc:sldMkLst>
          <pc:docMk/>
          <pc:sldMk cId="421509129" sldId="323"/>
        </pc:sldMkLst>
        <pc:spChg chg="del">
          <ac:chgData name="Tamer Farag" userId="b89adaf9-1f5e-4fb5-b342-6ff9f0588865" providerId="ADAL" clId="{9469A61A-7DF8-4967-86BB-2F54D00ABD1E}" dt="2018-05-17T19:40:42.094" v="357" actId="478"/>
          <ac:spMkLst>
            <pc:docMk/>
            <pc:sldMk cId="421509129" sldId="323"/>
            <ac:spMk id="28" creationId="{00000000-0000-0000-0000-000000000000}"/>
          </ac:spMkLst>
        </pc:spChg>
        <pc:spChg chg="del">
          <ac:chgData name="Tamer Farag" userId="b89adaf9-1f5e-4fb5-b342-6ff9f0588865" providerId="ADAL" clId="{9469A61A-7DF8-4967-86BB-2F54D00ABD1E}" dt="2018-05-17T19:40:42.094" v="357" actId="478"/>
          <ac:spMkLst>
            <pc:docMk/>
            <pc:sldMk cId="421509129" sldId="323"/>
            <ac:spMk id="31" creationId="{00000000-0000-0000-0000-000000000000}"/>
          </ac:spMkLst>
        </pc:spChg>
        <pc:spChg chg="del">
          <ac:chgData name="Tamer Farag" userId="b89adaf9-1f5e-4fb5-b342-6ff9f0588865" providerId="ADAL" clId="{9469A61A-7DF8-4967-86BB-2F54D00ABD1E}" dt="2018-05-17T19:40:42.094" v="357" actId="478"/>
          <ac:spMkLst>
            <pc:docMk/>
            <pc:sldMk cId="421509129" sldId="323"/>
            <ac:spMk id="37" creationId="{00000000-0000-0000-0000-000000000000}"/>
          </ac:spMkLst>
        </pc:spChg>
        <pc:spChg chg="add mod">
          <ac:chgData name="Tamer Farag" userId="b89adaf9-1f5e-4fb5-b342-6ff9f0588865" providerId="ADAL" clId="{9469A61A-7DF8-4967-86BB-2F54D00ABD1E}" dt="2018-05-17T19:40:56.518" v="373" actId="20577"/>
          <ac:spMkLst>
            <pc:docMk/>
            <pc:sldMk cId="421509129" sldId="323"/>
            <ac:spMk id="39" creationId="{6590972A-7B15-4947-9CDB-309C281460F5}"/>
          </ac:spMkLst>
        </pc:spChg>
        <pc:spChg chg="mod">
          <ac:chgData name="Tamer Farag" userId="b89adaf9-1f5e-4fb5-b342-6ff9f0588865" providerId="ADAL" clId="{9469A61A-7DF8-4967-86BB-2F54D00ABD1E}" dt="2018-05-17T19:22:28.356" v="263" actId="207"/>
          <ac:spMkLst>
            <pc:docMk/>
            <pc:sldMk cId="421509129" sldId="323"/>
            <ac:spMk id="40" creationId="{00000000-0000-0000-0000-000000000000}"/>
          </ac:spMkLst>
        </pc:spChg>
        <pc:grpChg chg="del">
          <ac:chgData name="Tamer Farag" userId="b89adaf9-1f5e-4fb5-b342-6ff9f0588865" providerId="ADAL" clId="{9469A61A-7DF8-4967-86BB-2F54D00ABD1E}" dt="2018-05-17T19:40:42.094" v="357" actId="478"/>
          <ac:grpSpMkLst>
            <pc:docMk/>
            <pc:sldMk cId="421509129" sldId="323"/>
            <ac:grpSpMk id="38" creationId="{00000000-0000-0000-0000-000000000000}"/>
          </ac:grpSpMkLst>
        </pc:grpChg>
        <pc:grpChg chg="del">
          <ac:chgData name="Tamer Farag" userId="b89adaf9-1f5e-4fb5-b342-6ff9f0588865" providerId="ADAL" clId="{9469A61A-7DF8-4967-86BB-2F54D00ABD1E}" dt="2018-05-17T19:40:42.094" v="357" actId="478"/>
          <ac:grpSpMkLst>
            <pc:docMk/>
            <pc:sldMk cId="421509129" sldId="323"/>
            <ac:grpSpMk id="45" creationId="{00000000-0000-0000-0000-000000000000}"/>
          </ac:grpSpMkLst>
        </pc:grpChg>
        <pc:grpChg chg="del">
          <ac:chgData name="Tamer Farag" userId="b89adaf9-1f5e-4fb5-b342-6ff9f0588865" providerId="ADAL" clId="{9469A61A-7DF8-4967-86BB-2F54D00ABD1E}" dt="2018-05-17T19:40:42.094" v="357" actId="478"/>
          <ac:grpSpMkLst>
            <pc:docMk/>
            <pc:sldMk cId="421509129" sldId="323"/>
            <ac:grpSpMk id="48" creationId="{00000000-0000-0000-0000-000000000000}"/>
          </ac:grpSpMkLst>
        </pc:grpChg>
        <pc:grpChg chg="del">
          <ac:chgData name="Tamer Farag" userId="b89adaf9-1f5e-4fb5-b342-6ff9f0588865" providerId="ADAL" clId="{9469A61A-7DF8-4967-86BB-2F54D00ABD1E}" dt="2018-05-17T19:40:42.094" v="357" actId="478"/>
          <ac:grpSpMkLst>
            <pc:docMk/>
            <pc:sldMk cId="421509129" sldId="323"/>
            <ac:grpSpMk id="53" creationId="{00000000-0000-0000-0000-000000000000}"/>
          </ac:grpSpMkLst>
        </pc:grpChg>
        <pc:grpChg chg="del">
          <ac:chgData name="Tamer Farag" userId="b89adaf9-1f5e-4fb5-b342-6ff9f0588865" providerId="ADAL" clId="{9469A61A-7DF8-4967-86BB-2F54D00ABD1E}" dt="2018-05-17T19:40:42.094" v="357" actId="478"/>
          <ac:grpSpMkLst>
            <pc:docMk/>
            <pc:sldMk cId="421509129" sldId="323"/>
            <ac:grpSpMk id="56" creationId="{00000000-0000-0000-0000-000000000000}"/>
          </ac:grpSpMkLst>
        </pc:grpChg>
        <pc:grpChg chg="del mod">
          <ac:chgData name="Tamer Farag" userId="b89adaf9-1f5e-4fb5-b342-6ff9f0588865" providerId="ADAL" clId="{9469A61A-7DF8-4967-86BB-2F54D00ABD1E}" dt="2018-05-17T19:40:42.094" v="357" actId="478"/>
          <ac:grpSpMkLst>
            <pc:docMk/>
            <pc:sldMk cId="421509129" sldId="323"/>
            <ac:grpSpMk id="65" creationId="{00000000-0000-0000-0000-000000000000}"/>
          </ac:grpSpMkLst>
        </pc:grpChg>
      </pc:sldChg>
      <pc:sldChg chg="addSp delSp modSp modTransition delAnim modAnim">
        <pc:chgData name="Tamer Farag" userId="b89adaf9-1f5e-4fb5-b342-6ff9f0588865" providerId="ADAL" clId="{9469A61A-7DF8-4967-86BB-2F54D00ABD1E}" dt="2018-05-17T19:42:13.630" v="412" actId="20577"/>
        <pc:sldMkLst>
          <pc:docMk/>
          <pc:sldMk cId="1969843946" sldId="324"/>
        </pc:sldMkLst>
        <pc:spChg chg="del">
          <ac:chgData name="Tamer Farag" userId="b89adaf9-1f5e-4fb5-b342-6ff9f0588865" providerId="ADAL" clId="{9469A61A-7DF8-4967-86BB-2F54D00ABD1E}" dt="2018-05-17T19:41:54.902" v="375" actId="478"/>
          <ac:spMkLst>
            <pc:docMk/>
            <pc:sldMk cId="1969843946" sldId="324"/>
            <ac:spMk id="28" creationId="{00000000-0000-0000-0000-000000000000}"/>
          </ac:spMkLst>
        </pc:spChg>
        <pc:spChg chg="del mod">
          <ac:chgData name="Tamer Farag" userId="b89adaf9-1f5e-4fb5-b342-6ff9f0588865" providerId="ADAL" clId="{9469A61A-7DF8-4967-86BB-2F54D00ABD1E}" dt="2018-05-17T19:41:51.510" v="374" actId="478"/>
          <ac:spMkLst>
            <pc:docMk/>
            <pc:sldMk cId="1969843946" sldId="324"/>
            <ac:spMk id="31" creationId="{00000000-0000-0000-0000-000000000000}"/>
          </ac:spMkLst>
        </pc:spChg>
        <pc:spChg chg="add mod">
          <ac:chgData name="Tamer Farag" userId="b89adaf9-1f5e-4fb5-b342-6ff9f0588865" providerId="ADAL" clId="{9469A61A-7DF8-4967-86BB-2F54D00ABD1E}" dt="2018-05-17T19:42:13.630" v="412" actId="20577"/>
          <ac:spMkLst>
            <pc:docMk/>
            <pc:sldMk cId="1969843946" sldId="324"/>
            <ac:spMk id="36" creationId="{4D73747E-CB9E-4E96-A9FA-E8F4F44D7122}"/>
          </ac:spMkLst>
        </pc:spChg>
        <pc:spChg chg="del mod">
          <ac:chgData name="Tamer Farag" userId="b89adaf9-1f5e-4fb5-b342-6ff9f0588865" providerId="ADAL" clId="{9469A61A-7DF8-4967-86BB-2F54D00ABD1E}" dt="2018-05-17T19:41:51.510" v="374" actId="478"/>
          <ac:spMkLst>
            <pc:docMk/>
            <pc:sldMk cId="1969843946" sldId="324"/>
            <ac:spMk id="37" creationId="{00000000-0000-0000-0000-000000000000}"/>
          </ac:spMkLst>
        </pc:spChg>
        <pc:grpChg chg="del mod">
          <ac:chgData name="Tamer Farag" userId="b89adaf9-1f5e-4fb5-b342-6ff9f0588865" providerId="ADAL" clId="{9469A61A-7DF8-4967-86BB-2F54D00ABD1E}" dt="2018-05-17T19:41:51.510" v="374" actId="478"/>
          <ac:grpSpMkLst>
            <pc:docMk/>
            <pc:sldMk cId="1969843946" sldId="324"/>
            <ac:grpSpMk id="38" creationId="{00000000-0000-0000-0000-000000000000}"/>
          </ac:grpSpMkLst>
        </pc:grpChg>
        <pc:grpChg chg="del mod">
          <ac:chgData name="Tamer Farag" userId="b89adaf9-1f5e-4fb5-b342-6ff9f0588865" providerId="ADAL" clId="{9469A61A-7DF8-4967-86BB-2F54D00ABD1E}" dt="2018-05-17T19:41:51.510" v="374" actId="478"/>
          <ac:grpSpMkLst>
            <pc:docMk/>
            <pc:sldMk cId="1969843946" sldId="324"/>
            <ac:grpSpMk id="45" creationId="{00000000-0000-0000-0000-000000000000}"/>
          </ac:grpSpMkLst>
        </pc:grpChg>
        <pc:grpChg chg="del mod">
          <ac:chgData name="Tamer Farag" userId="b89adaf9-1f5e-4fb5-b342-6ff9f0588865" providerId="ADAL" clId="{9469A61A-7DF8-4967-86BB-2F54D00ABD1E}" dt="2018-05-17T19:41:51.510" v="374" actId="478"/>
          <ac:grpSpMkLst>
            <pc:docMk/>
            <pc:sldMk cId="1969843946" sldId="324"/>
            <ac:grpSpMk id="48" creationId="{00000000-0000-0000-0000-000000000000}"/>
          </ac:grpSpMkLst>
        </pc:grpChg>
        <pc:grpChg chg="del mod">
          <ac:chgData name="Tamer Farag" userId="b89adaf9-1f5e-4fb5-b342-6ff9f0588865" providerId="ADAL" clId="{9469A61A-7DF8-4967-86BB-2F54D00ABD1E}" dt="2018-05-17T19:41:51.510" v="374" actId="478"/>
          <ac:grpSpMkLst>
            <pc:docMk/>
            <pc:sldMk cId="1969843946" sldId="324"/>
            <ac:grpSpMk id="53" creationId="{00000000-0000-0000-0000-000000000000}"/>
          </ac:grpSpMkLst>
        </pc:grpChg>
        <pc:grpChg chg="del mod">
          <ac:chgData name="Tamer Farag" userId="b89adaf9-1f5e-4fb5-b342-6ff9f0588865" providerId="ADAL" clId="{9469A61A-7DF8-4967-86BB-2F54D00ABD1E}" dt="2018-05-17T19:41:51.510" v="374" actId="478"/>
          <ac:grpSpMkLst>
            <pc:docMk/>
            <pc:sldMk cId="1969843946" sldId="324"/>
            <ac:grpSpMk id="56" creationId="{00000000-0000-0000-0000-000000000000}"/>
          </ac:grpSpMkLst>
        </pc:grpChg>
        <pc:grpChg chg="del mod">
          <ac:chgData name="Tamer Farag" userId="b89adaf9-1f5e-4fb5-b342-6ff9f0588865" providerId="ADAL" clId="{9469A61A-7DF8-4967-86BB-2F54D00ABD1E}" dt="2018-05-17T19:41:51.510" v="374" actId="478"/>
          <ac:grpSpMkLst>
            <pc:docMk/>
            <pc:sldMk cId="1969843946" sldId="324"/>
            <ac:grpSpMk id="65" creationId="{00000000-0000-0000-0000-000000000000}"/>
          </ac:grpSpMkLst>
        </pc:grpChg>
      </pc:sldChg>
      <pc:sldChg chg="addSp delSp modSp modAnim">
        <pc:chgData name="Tamer Farag" userId="b89adaf9-1f5e-4fb5-b342-6ff9f0588865" providerId="ADAL" clId="{9469A61A-7DF8-4967-86BB-2F54D00ABD1E}" dt="2018-05-17T19:27:20.425" v="280"/>
        <pc:sldMkLst>
          <pc:docMk/>
          <pc:sldMk cId="1761106601" sldId="327"/>
        </pc:sldMkLst>
        <pc:spChg chg="del">
          <ac:chgData name="Tamer Farag" userId="b89adaf9-1f5e-4fb5-b342-6ff9f0588865" providerId="ADAL" clId="{9469A61A-7DF8-4967-86BB-2F54D00ABD1E}" dt="2018-05-17T19:27:19.805" v="279" actId="478"/>
          <ac:spMkLst>
            <pc:docMk/>
            <pc:sldMk cId="1761106601" sldId="327"/>
            <ac:spMk id="6" creationId="{00000000-0000-0000-0000-000000000000}"/>
          </ac:spMkLst>
        </pc:spChg>
        <pc:spChg chg="add">
          <ac:chgData name="Tamer Farag" userId="b89adaf9-1f5e-4fb5-b342-6ff9f0588865" providerId="ADAL" clId="{9469A61A-7DF8-4967-86BB-2F54D00ABD1E}" dt="2018-05-17T19:27:20.425" v="280"/>
          <ac:spMkLst>
            <pc:docMk/>
            <pc:sldMk cId="1761106601" sldId="327"/>
            <ac:spMk id="7" creationId="{DECFD809-2679-436E-96BF-98C061304A72}"/>
          </ac:spMkLst>
        </pc:spChg>
        <pc:spChg chg="del mod">
          <ac:chgData name="Tamer Farag" userId="b89adaf9-1f5e-4fb5-b342-6ff9f0588865" providerId="ADAL" clId="{9469A61A-7DF8-4967-86BB-2F54D00ABD1E}" dt="2018-05-17T19:27:19.805" v="279" actId="478"/>
          <ac:spMkLst>
            <pc:docMk/>
            <pc:sldMk cId="1761106601" sldId="327"/>
            <ac:spMk id="9" creationId="{00000000-0000-0000-0000-000000000000}"/>
          </ac:spMkLst>
        </pc:spChg>
        <pc:spChg chg="add">
          <ac:chgData name="Tamer Farag" userId="b89adaf9-1f5e-4fb5-b342-6ff9f0588865" providerId="ADAL" clId="{9469A61A-7DF8-4967-86BB-2F54D00ABD1E}" dt="2018-05-17T19:27:20.425" v="280"/>
          <ac:spMkLst>
            <pc:docMk/>
            <pc:sldMk cId="1761106601" sldId="327"/>
            <ac:spMk id="11" creationId="{FA5F4B15-7F9F-4855-A5E4-C921CC7B260C}"/>
          </ac:spMkLst>
        </pc:spChg>
        <pc:picChg chg="del">
          <ac:chgData name="Tamer Farag" userId="b89adaf9-1f5e-4fb5-b342-6ff9f0588865" providerId="ADAL" clId="{9469A61A-7DF8-4967-86BB-2F54D00ABD1E}" dt="2018-05-17T19:27:19.805" v="279" actId="478"/>
          <ac:picMkLst>
            <pc:docMk/>
            <pc:sldMk cId="1761106601" sldId="327"/>
            <ac:picMk id="5" creationId="{00000000-0000-0000-0000-000000000000}"/>
          </ac:picMkLst>
        </pc:picChg>
        <pc:picChg chg="add">
          <ac:chgData name="Tamer Farag" userId="b89adaf9-1f5e-4fb5-b342-6ff9f0588865" providerId="ADAL" clId="{9469A61A-7DF8-4967-86BB-2F54D00ABD1E}" dt="2018-05-17T19:27:20.425" v="280"/>
          <ac:picMkLst>
            <pc:docMk/>
            <pc:sldMk cId="1761106601" sldId="327"/>
            <ac:picMk id="8" creationId="{607176DB-2055-4346-9785-80833C4AF042}"/>
          </ac:picMkLst>
        </pc:picChg>
        <pc:picChg chg="del">
          <ac:chgData name="Tamer Farag" userId="b89adaf9-1f5e-4fb5-b342-6ff9f0588865" providerId="ADAL" clId="{9469A61A-7DF8-4967-86BB-2F54D00ABD1E}" dt="2018-05-17T19:27:19.805" v="279" actId="478"/>
          <ac:picMkLst>
            <pc:docMk/>
            <pc:sldMk cId="1761106601" sldId="327"/>
            <ac:picMk id="10" creationId="{1A7EFD6F-2A59-4D21-8688-3B5571BF739C}"/>
          </ac:picMkLst>
        </pc:picChg>
        <pc:picChg chg="add">
          <ac:chgData name="Tamer Farag" userId="b89adaf9-1f5e-4fb5-b342-6ff9f0588865" providerId="ADAL" clId="{9469A61A-7DF8-4967-86BB-2F54D00ABD1E}" dt="2018-05-17T19:27:20.425" v="280"/>
          <ac:picMkLst>
            <pc:docMk/>
            <pc:sldMk cId="1761106601" sldId="327"/>
            <ac:picMk id="12" creationId="{E49C8EA9-0A47-46D0-AC4A-37723C0974CD}"/>
          </ac:picMkLst>
        </pc:picChg>
      </pc:sldChg>
      <pc:sldChg chg="modSp modTransition">
        <pc:chgData name="Tamer Farag" userId="b89adaf9-1f5e-4fb5-b342-6ff9f0588865" providerId="ADAL" clId="{9469A61A-7DF8-4967-86BB-2F54D00ABD1E}" dt="2018-05-17T19:10:36.294" v="142" actId="2711"/>
        <pc:sldMkLst>
          <pc:docMk/>
          <pc:sldMk cId="2197741479" sldId="330"/>
        </pc:sldMkLst>
        <pc:spChg chg="mod">
          <ac:chgData name="Tamer Farag" userId="b89adaf9-1f5e-4fb5-b342-6ff9f0588865" providerId="ADAL" clId="{9469A61A-7DF8-4967-86BB-2F54D00ABD1E}" dt="2018-05-17T19:10:36.294" v="142" actId="2711"/>
          <ac:spMkLst>
            <pc:docMk/>
            <pc:sldMk cId="2197741479" sldId="330"/>
            <ac:spMk id="34" creationId="{00000000-0000-0000-0000-000000000000}"/>
          </ac:spMkLst>
        </pc:spChg>
        <pc:spChg chg="mod">
          <ac:chgData name="Tamer Farag" userId="b89adaf9-1f5e-4fb5-b342-6ff9f0588865" providerId="ADAL" clId="{9469A61A-7DF8-4967-86BB-2F54D00ABD1E}" dt="2018-05-17T19:09:26.624" v="135" actId="108"/>
          <ac:spMkLst>
            <pc:docMk/>
            <pc:sldMk cId="2197741479" sldId="330"/>
            <ac:spMk id="37" creationId="{00000000-0000-0000-0000-000000000000}"/>
          </ac:spMkLst>
        </pc:spChg>
      </pc:sldChg>
      <pc:sldChg chg="modSp">
        <pc:chgData name="Tamer Farag" userId="b89adaf9-1f5e-4fb5-b342-6ff9f0588865" providerId="ADAL" clId="{9469A61A-7DF8-4967-86BB-2F54D00ABD1E}" dt="2018-05-17T19:27:39.061" v="285" actId="20577"/>
        <pc:sldMkLst>
          <pc:docMk/>
          <pc:sldMk cId="3755768089" sldId="332"/>
        </pc:sldMkLst>
        <pc:spChg chg="mod">
          <ac:chgData name="Tamer Farag" userId="b89adaf9-1f5e-4fb5-b342-6ff9f0588865" providerId="ADAL" clId="{9469A61A-7DF8-4967-86BB-2F54D00ABD1E}" dt="2018-05-17T19:27:39.061" v="285" actId="20577"/>
          <ac:spMkLst>
            <pc:docMk/>
            <pc:sldMk cId="3755768089" sldId="332"/>
            <ac:spMk id="30" creationId="{00000000-0000-0000-0000-000000000000}"/>
          </ac:spMkLst>
        </pc:spChg>
      </pc:sldChg>
      <pc:sldChg chg="add modNotesTx">
        <pc:chgData name="Tamer Farag" userId="b89adaf9-1f5e-4fb5-b342-6ff9f0588865" providerId="ADAL" clId="{9469A61A-7DF8-4967-86BB-2F54D00ABD1E}" dt="2018-05-17T19:33:31.537" v="288" actId="20577"/>
        <pc:sldMkLst>
          <pc:docMk/>
          <pc:sldMk cId="3648757003" sldId="369"/>
        </pc:sldMkLst>
      </pc:sldChg>
      <pc:sldMasterChg chg="modSldLayout">
        <pc:chgData name="Tamer Farag" userId="b89adaf9-1f5e-4fb5-b342-6ff9f0588865" providerId="ADAL" clId="{9469A61A-7DF8-4967-86BB-2F54D00ABD1E}" dt="2018-05-17T18:56:14.722" v="28" actId="1076"/>
        <pc:sldMasterMkLst>
          <pc:docMk/>
          <pc:sldMasterMk cId="3908582467" sldId="2147483648"/>
        </pc:sldMasterMkLst>
        <pc:sldLayoutChg chg="addSp modSp">
          <pc:chgData name="Tamer Farag" userId="b89adaf9-1f5e-4fb5-b342-6ff9f0588865" providerId="ADAL" clId="{9469A61A-7DF8-4967-86BB-2F54D00ABD1E}" dt="2018-05-17T18:55:38.992" v="25" actId="1036"/>
          <pc:sldLayoutMkLst>
            <pc:docMk/>
            <pc:sldMasterMk cId="3908582467" sldId="2147483648"/>
            <pc:sldLayoutMk cId="1411792791" sldId="2147483666"/>
          </pc:sldLayoutMkLst>
          <pc:spChg chg="add mod">
            <ac:chgData name="Tamer Farag" userId="b89adaf9-1f5e-4fb5-b342-6ff9f0588865" providerId="ADAL" clId="{9469A61A-7DF8-4967-86BB-2F54D00ABD1E}" dt="2018-05-17T18:55:30.577" v="20" actId="164"/>
            <ac:spMkLst>
              <pc:docMk/>
              <pc:sldMasterMk cId="3908582467" sldId="2147483648"/>
              <pc:sldLayoutMk cId="1411792791" sldId="2147483666"/>
              <ac:spMk id="4" creationId="{48B91A3B-C6B9-4BDF-B5C2-4BD8450A029F}"/>
            </ac:spMkLst>
          </pc:spChg>
          <pc:grpChg chg="add mod">
            <ac:chgData name="Tamer Farag" userId="b89adaf9-1f5e-4fb5-b342-6ff9f0588865" providerId="ADAL" clId="{9469A61A-7DF8-4967-86BB-2F54D00ABD1E}" dt="2018-05-17T18:55:38.992" v="25" actId="1036"/>
            <ac:grpSpMkLst>
              <pc:docMk/>
              <pc:sldMasterMk cId="3908582467" sldId="2147483648"/>
              <pc:sldLayoutMk cId="1411792791" sldId="2147483666"/>
              <ac:grpSpMk id="5" creationId="{E7CBFB8E-04E2-4F40-8D6C-10E29423A240}"/>
            </ac:grpSpMkLst>
          </pc:grpChg>
          <pc:picChg chg="add mod ord">
            <ac:chgData name="Tamer Farag" userId="b89adaf9-1f5e-4fb5-b342-6ff9f0588865" providerId="ADAL" clId="{9469A61A-7DF8-4967-86BB-2F54D00ABD1E}" dt="2018-05-17T18:55:30.577" v="20" actId="164"/>
            <ac:picMkLst>
              <pc:docMk/>
              <pc:sldMasterMk cId="3908582467" sldId="2147483648"/>
              <pc:sldLayoutMk cId="1411792791" sldId="2147483666"/>
              <ac:picMk id="3" creationId="{05ADBD90-A9D9-4FDE-BC81-FF8582ADACA9}"/>
            </ac:picMkLst>
          </pc:picChg>
        </pc:sldLayoutChg>
        <pc:sldLayoutChg chg="addSp modSp">
          <pc:chgData name="Tamer Farag" userId="b89adaf9-1f5e-4fb5-b342-6ff9f0588865" providerId="ADAL" clId="{9469A61A-7DF8-4967-86BB-2F54D00ABD1E}" dt="2018-05-17T18:56:14.722" v="28" actId="1076"/>
          <pc:sldLayoutMkLst>
            <pc:docMk/>
            <pc:sldMasterMk cId="3908582467" sldId="2147483648"/>
            <pc:sldLayoutMk cId="543887899" sldId="2147483680"/>
          </pc:sldLayoutMkLst>
          <pc:grpChg chg="add mod">
            <ac:chgData name="Tamer Farag" userId="b89adaf9-1f5e-4fb5-b342-6ff9f0588865" providerId="ADAL" clId="{9469A61A-7DF8-4967-86BB-2F54D00ABD1E}" dt="2018-05-17T18:56:14.722" v="28" actId="1076"/>
            <ac:grpSpMkLst>
              <pc:docMk/>
              <pc:sldMasterMk cId="3908582467" sldId="2147483648"/>
              <pc:sldLayoutMk cId="543887899" sldId="2147483680"/>
              <ac:grpSpMk id="5" creationId="{15AD44F4-3293-4BFF-BA36-AC80729615CA}"/>
            </ac:grpSpMkLst>
          </pc:grpChg>
        </pc:sldLayoutChg>
      </pc:sldMasterChg>
      <pc:sldMasterChg chg="modSldLayout">
        <pc:chgData name="Tamer Farag" userId="b89adaf9-1f5e-4fb5-b342-6ff9f0588865" providerId="ADAL" clId="{9469A61A-7DF8-4967-86BB-2F54D00ABD1E}" dt="2018-05-17T18:56:29.028" v="29"/>
        <pc:sldMasterMkLst>
          <pc:docMk/>
          <pc:sldMasterMk cId="2777130583" sldId="2147483667"/>
        </pc:sldMasterMkLst>
        <pc:sldLayoutChg chg="addSp">
          <pc:chgData name="Tamer Farag" userId="b89adaf9-1f5e-4fb5-b342-6ff9f0588865" providerId="ADAL" clId="{9469A61A-7DF8-4967-86BB-2F54D00ABD1E}" dt="2018-05-17T18:56:29.028" v="29"/>
          <pc:sldLayoutMkLst>
            <pc:docMk/>
            <pc:sldMasterMk cId="2777130583" sldId="2147483667"/>
            <pc:sldLayoutMk cId="64396397" sldId="2147483681"/>
          </pc:sldLayoutMkLst>
          <pc:grpChg chg="add">
            <ac:chgData name="Tamer Farag" userId="b89adaf9-1f5e-4fb5-b342-6ff9f0588865" providerId="ADAL" clId="{9469A61A-7DF8-4967-86BB-2F54D00ABD1E}" dt="2018-05-17T18:56:29.028" v="29"/>
            <ac:grpSpMkLst>
              <pc:docMk/>
              <pc:sldMasterMk cId="2777130583" sldId="2147483667"/>
              <pc:sldLayoutMk cId="64396397" sldId="2147483681"/>
              <ac:grpSpMk id="4" creationId="{9AC5CF0C-B078-4CA6-99AE-B941A297DF8E}"/>
            </ac:grpSpMkLst>
          </pc:grpChg>
        </pc:sldLayoutChg>
      </pc:sldMasterChg>
      <pc:sldMasterChg chg="del delSldLayout">
        <pc:chgData name="Tamer Farag" userId="b89adaf9-1f5e-4fb5-b342-6ff9f0588865" providerId="ADAL" clId="{9469A61A-7DF8-4967-86BB-2F54D00ABD1E}" dt="2018-05-17T18:56:54.693" v="59" actId="2696"/>
        <pc:sldMasterMkLst>
          <pc:docMk/>
          <pc:sldMasterMk cId="1223128130" sldId="2147483682"/>
        </pc:sldMasterMkLst>
        <pc:sldLayoutChg chg="del">
          <pc:chgData name="Tamer Farag" userId="b89adaf9-1f5e-4fb5-b342-6ff9f0588865" providerId="ADAL" clId="{9469A61A-7DF8-4967-86BB-2F54D00ABD1E}" dt="2018-05-17T18:56:54.521" v="30" actId="2696"/>
          <pc:sldLayoutMkLst>
            <pc:docMk/>
            <pc:sldMasterMk cId="1223128130" sldId="2147483682"/>
            <pc:sldLayoutMk cId="2923769468" sldId="2147483683"/>
          </pc:sldLayoutMkLst>
        </pc:sldLayoutChg>
        <pc:sldLayoutChg chg="del">
          <pc:chgData name="Tamer Farag" userId="b89adaf9-1f5e-4fb5-b342-6ff9f0588865" providerId="ADAL" clId="{9469A61A-7DF8-4967-86BB-2F54D00ABD1E}" dt="2018-05-17T18:56:54.537" v="31" actId="2696"/>
          <pc:sldLayoutMkLst>
            <pc:docMk/>
            <pc:sldMasterMk cId="1223128130" sldId="2147483682"/>
            <pc:sldLayoutMk cId="2566922162" sldId="2147483684"/>
          </pc:sldLayoutMkLst>
        </pc:sldLayoutChg>
        <pc:sldLayoutChg chg="del">
          <pc:chgData name="Tamer Farag" userId="b89adaf9-1f5e-4fb5-b342-6ff9f0588865" providerId="ADAL" clId="{9469A61A-7DF8-4967-86BB-2F54D00ABD1E}" dt="2018-05-17T18:56:54.559" v="32" actId="2696"/>
          <pc:sldLayoutMkLst>
            <pc:docMk/>
            <pc:sldMasterMk cId="1223128130" sldId="2147483682"/>
            <pc:sldLayoutMk cId="3806524964" sldId="2147483685"/>
          </pc:sldLayoutMkLst>
        </pc:sldLayoutChg>
        <pc:sldLayoutChg chg="del">
          <pc:chgData name="Tamer Farag" userId="b89adaf9-1f5e-4fb5-b342-6ff9f0588865" providerId="ADAL" clId="{9469A61A-7DF8-4967-86BB-2F54D00ABD1E}" dt="2018-05-17T18:56:54.559" v="33" actId="2696"/>
          <pc:sldLayoutMkLst>
            <pc:docMk/>
            <pc:sldMasterMk cId="1223128130" sldId="2147483682"/>
            <pc:sldLayoutMk cId="3764559753" sldId="2147483686"/>
          </pc:sldLayoutMkLst>
        </pc:sldLayoutChg>
        <pc:sldLayoutChg chg="del">
          <pc:chgData name="Tamer Farag" userId="b89adaf9-1f5e-4fb5-b342-6ff9f0588865" providerId="ADAL" clId="{9469A61A-7DF8-4967-86BB-2F54D00ABD1E}" dt="2018-05-17T18:56:54.559" v="34" actId="2696"/>
          <pc:sldLayoutMkLst>
            <pc:docMk/>
            <pc:sldMasterMk cId="1223128130" sldId="2147483682"/>
            <pc:sldLayoutMk cId="1022648096" sldId="2147483687"/>
          </pc:sldLayoutMkLst>
        </pc:sldLayoutChg>
        <pc:sldLayoutChg chg="del">
          <pc:chgData name="Tamer Farag" userId="b89adaf9-1f5e-4fb5-b342-6ff9f0588865" providerId="ADAL" clId="{9469A61A-7DF8-4967-86BB-2F54D00ABD1E}" dt="2018-05-17T18:56:54.574" v="35" actId="2696"/>
          <pc:sldLayoutMkLst>
            <pc:docMk/>
            <pc:sldMasterMk cId="1223128130" sldId="2147483682"/>
            <pc:sldLayoutMk cId="297063181" sldId="2147483688"/>
          </pc:sldLayoutMkLst>
        </pc:sldLayoutChg>
        <pc:sldLayoutChg chg="del">
          <pc:chgData name="Tamer Farag" userId="b89adaf9-1f5e-4fb5-b342-6ff9f0588865" providerId="ADAL" clId="{9469A61A-7DF8-4967-86BB-2F54D00ABD1E}" dt="2018-05-17T18:56:54.574" v="36" actId="2696"/>
          <pc:sldLayoutMkLst>
            <pc:docMk/>
            <pc:sldMasterMk cId="1223128130" sldId="2147483682"/>
            <pc:sldLayoutMk cId="210077652" sldId="2147483689"/>
          </pc:sldLayoutMkLst>
        </pc:sldLayoutChg>
        <pc:sldLayoutChg chg="del">
          <pc:chgData name="Tamer Farag" userId="b89adaf9-1f5e-4fb5-b342-6ff9f0588865" providerId="ADAL" clId="{9469A61A-7DF8-4967-86BB-2F54D00ABD1E}" dt="2018-05-17T18:56:54.590" v="37" actId="2696"/>
          <pc:sldLayoutMkLst>
            <pc:docMk/>
            <pc:sldMasterMk cId="1223128130" sldId="2147483682"/>
            <pc:sldLayoutMk cId="2151001934" sldId="2147483690"/>
          </pc:sldLayoutMkLst>
        </pc:sldLayoutChg>
        <pc:sldLayoutChg chg="del">
          <pc:chgData name="Tamer Farag" userId="b89adaf9-1f5e-4fb5-b342-6ff9f0588865" providerId="ADAL" clId="{9469A61A-7DF8-4967-86BB-2F54D00ABD1E}" dt="2018-05-17T18:56:54.590" v="38" actId="2696"/>
          <pc:sldLayoutMkLst>
            <pc:docMk/>
            <pc:sldMasterMk cId="1223128130" sldId="2147483682"/>
            <pc:sldLayoutMk cId="2320457478" sldId="2147483691"/>
          </pc:sldLayoutMkLst>
        </pc:sldLayoutChg>
        <pc:sldLayoutChg chg="del">
          <pc:chgData name="Tamer Farag" userId="b89adaf9-1f5e-4fb5-b342-6ff9f0588865" providerId="ADAL" clId="{9469A61A-7DF8-4967-86BB-2F54D00ABD1E}" dt="2018-05-17T18:56:54.590" v="39" actId="2696"/>
          <pc:sldLayoutMkLst>
            <pc:docMk/>
            <pc:sldMasterMk cId="1223128130" sldId="2147483682"/>
            <pc:sldLayoutMk cId="1782286786" sldId="2147483692"/>
          </pc:sldLayoutMkLst>
        </pc:sldLayoutChg>
        <pc:sldLayoutChg chg="del">
          <pc:chgData name="Tamer Farag" userId="b89adaf9-1f5e-4fb5-b342-6ff9f0588865" providerId="ADAL" clId="{9469A61A-7DF8-4967-86BB-2F54D00ABD1E}" dt="2018-05-17T18:56:54.608" v="40" actId="2696"/>
          <pc:sldLayoutMkLst>
            <pc:docMk/>
            <pc:sldMasterMk cId="1223128130" sldId="2147483682"/>
            <pc:sldLayoutMk cId="2045200312" sldId="2147483693"/>
          </pc:sldLayoutMkLst>
        </pc:sldLayoutChg>
        <pc:sldLayoutChg chg="del">
          <pc:chgData name="Tamer Farag" userId="b89adaf9-1f5e-4fb5-b342-6ff9f0588865" providerId="ADAL" clId="{9469A61A-7DF8-4967-86BB-2F54D00ABD1E}" dt="2018-05-17T18:56:54.608" v="41" actId="2696"/>
          <pc:sldLayoutMkLst>
            <pc:docMk/>
            <pc:sldMasterMk cId="1223128130" sldId="2147483682"/>
            <pc:sldLayoutMk cId="204571022" sldId="2147483694"/>
          </pc:sldLayoutMkLst>
        </pc:sldLayoutChg>
        <pc:sldLayoutChg chg="del">
          <pc:chgData name="Tamer Farag" userId="b89adaf9-1f5e-4fb5-b342-6ff9f0588865" providerId="ADAL" clId="{9469A61A-7DF8-4967-86BB-2F54D00ABD1E}" dt="2018-05-17T18:56:54.608" v="42" actId="2696"/>
          <pc:sldLayoutMkLst>
            <pc:docMk/>
            <pc:sldMasterMk cId="1223128130" sldId="2147483682"/>
            <pc:sldLayoutMk cId="3196211662" sldId="2147483695"/>
          </pc:sldLayoutMkLst>
        </pc:sldLayoutChg>
        <pc:sldLayoutChg chg="del">
          <pc:chgData name="Tamer Farag" userId="b89adaf9-1f5e-4fb5-b342-6ff9f0588865" providerId="ADAL" clId="{9469A61A-7DF8-4967-86BB-2F54D00ABD1E}" dt="2018-05-17T18:56:54.608" v="43" actId="2696"/>
          <pc:sldLayoutMkLst>
            <pc:docMk/>
            <pc:sldMasterMk cId="1223128130" sldId="2147483682"/>
            <pc:sldLayoutMk cId="2004755995" sldId="2147483696"/>
          </pc:sldLayoutMkLst>
        </pc:sldLayoutChg>
        <pc:sldLayoutChg chg="del">
          <pc:chgData name="Tamer Farag" userId="b89adaf9-1f5e-4fb5-b342-6ff9f0588865" providerId="ADAL" clId="{9469A61A-7DF8-4967-86BB-2F54D00ABD1E}" dt="2018-05-17T18:56:54.608" v="44" actId="2696"/>
          <pc:sldLayoutMkLst>
            <pc:docMk/>
            <pc:sldMasterMk cId="1223128130" sldId="2147483682"/>
            <pc:sldLayoutMk cId="334811499" sldId="2147483697"/>
          </pc:sldLayoutMkLst>
        </pc:sldLayoutChg>
        <pc:sldLayoutChg chg="del">
          <pc:chgData name="Tamer Farag" userId="b89adaf9-1f5e-4fb5-b342-6ff9f0588865" providerId="ADAL" clId="{9469A61A-7DF8-4967-86BB-2F54D00ABD1E}" dt="2018-05-17T18:56:54.623" v="45" actId="2696"/>
          <pc:sldLayoutMkLst>
            <pc:docMk/>
            <pc:sldMasterMk cId="1223128130" sldId="2147483682"/>
            <pc:sldLayoutMk cId="2720554793" sldId="2147483698"/>
          </pc:sldLayoutMkLst>
        </pc:sldLayoutChg>
        <pc:sldLayoutChg chg="del">
          <pc:chgData name="Tamer Farag" userId="b89adaf9-1f5e-4fb5-b342-6ff9f0588865" providerId="ADAL" clId="{9469A61A-7DF8-4967-86BB-2F54D00ABD1E}" dt="2018-05-17T18:56:54.623" v="46" actId="2696"/>
          <pc:sldLayoutMkLst>
            <pc:docMk/>
            <pc:sldMasterMk cId="1223128130" sldId="2147483682"/>
            <pc:sldLayoutMk cId="2672939739" sldId="2147483699"/>
          </pc:sldLayoutMkLst>
        </pc:sldLayoutChg>
        <pc:sldLayoutChg chg="del">
          <pc:chgData name="Tamer Farag" userId="b89adaf9-1f5e-4fb5-b342-6ff9f0588865" providerId="ADAL" clId="{9469A61A-7DF8-4967-86BB-2F54D00ABD1E}" dt="2018-05-17T18:56:54.623" v="47" actId="2696"/>
          <pc:sldLayoutMkLst>
            <pc:docMk/>
            <pc:sldMasterMk cId="1223128130" sldId="2147483682"/>
            <pc:sldLayoutMk cId="1639492471" sldId="2147483700"/>
          </pc:sldLayoutMkLst>
        </pc:sldLayoutChg>
        <pc:sldLayoutChg chg="del">
          <pc:chgData name="Tamer Farag" userId="b89adaf9-1f5e-4fb5-b342-6ff9f0588865" providerId="ADAL" clId="{9469A61A-7DF8-4967-86BB-2F54D00ABD1E}" dt="2018-05-17T18:56:54.639" v="48" actId="2696"/>
          <pc:sldLayoutMkLst>
            <pc:docMk/>
            <pc:sldMasterMk cId="1223128130" sldId="2147483682"/>
            <pc:sldLayoutMk cId="2618647905" sldId="2147483701"/>
          </pc:sldLayoutMkLst>
        </pc:sldLayoutChg>
        <pc:sldLayoutChg chg="del">
          <pc:chgData name="Tamer Farag" userId="b89adaf9-1f5e-4fb5-b342-6ff9f0588865" providerId="ADAL" clId="{9469A61A-7DF8-4967-86BB-2F54D00ABD1E}" dt="2018-05-17T18:56:54.639" v="49" actId="2696"/>
          <pc:sldLayoutMkLst>
            <pc:docMk/>
            <pc:sldMasterMk cId="1223128130" sldId="2147483682"/>
            <pc:sldLayoutMk cId="3746083462" sldId="2147483702"/>
          </pc:sldLayoutMkLst>
        </pc:sldLayoutChg>
        <pc:sldLayoutChg chg="del">
          <pc:chgData name="Tamer Farag" userId="b89adaf9-1f5e-4fb5-b342-6ff9f0588865" providerId="ADAL" clId="{9469A61A-7DF8-4967-86BB-2F54D00ABD1E}" dt="2018-05-17T18:56:54.639" v="50" actId="2696"/>
          <pc:sldLayoutMkLst>
            <pc:docMk/>
            <pc:sldMasterMk cId="1223128130" sldId="2147483682"/>
            <pc:sldLayoutMk cId="215095483" sldId="2147483703"/>
          </pc:sldLayoutMkLst>
        </pc:sldLayoutChg>
        <pc:sldLayoutChg chg="del">
          <pc:chgData name="Tamer Farag" userId="b89adaf9-1f5e-4fb5-b342-6ff9f0588865" providerId="ADAL" clId="{9469A61A-7DF8-4967-86BB-2F54D00ABD1E}" dt="2018-05-17T18:56:54.639" v="51" actId="2696"/>
          <pc:sldLayoutMkLst>
            <pc:docMk/>
            <pc:sldMasterMk cId="1223128130" sldId="2147483682"/>
            <pc:sldLayoutMk cId="3846694468" sldId="2147483704"/>
          </pc:sldLayoutMkLst>
        </pc:sldLayoutChg>
        <pc:sldLayoutChg chg="del">
          <pc:chgData name="Tamer Farag" userId="b89adaf9-1f5e-4fb5-b342-6ff9f0588865" providerId="ADAL" clId="{9469A61A-7DF8-4967-86BB-2F54D00ABD1E}" dt="2018-05-17T18:56:54.657" v="52" actId="2696"/>
          <pc:sldLayoutMkLst>
            <pc:docMk/>
            <pc:sldMasterMk cId="1223128130" sldId="2147483682"/>
            <pc:sldLayoutMk cId="1318936166" sldId="2147483705"/>
          </pc:sldLayoutMkLst>
        </pc:sldLayoutChg>
        <pc:sldLayoutChg chg="del">
          <pc:chgData name="Tamer Farag" userId="b89adaf9-1f5e-4fb5-b342-6ff9f0588865" providerId="ADAL" clId="{9469A61A-7DF8-4967-86BB-2F54D00ABD1E}" dt="2018-05-17T18:56:54.664" v="53" actId="2696"/>
          <pc:sldLayoutMkLst>
            <pc:docMk/>
            <pc:sldMasterMk cId="1223128130" sldId="2147483682"/>
            <pc:sldLayoutMk cId="2425212916" sldId="2147483706"/>
          </pc:sldLayoutMkLst>
        </pc:sldLayoutChg>
        <pc:sldLayoutChg chg="del">
          <pc:chgData name="Tamer Farag" userId="b89adaf9-1f5e-4fb5-b342-6ff9f0588865" providerId="ADAL" clId="{9469A61A-7DF8-4967-86BB-2F54D00ABD1E}" dt="2018-05-17T18:56:54.671" v="54" actId="2696"/>
          <pc:sldLayoutMkLst>
            <pc:docMk/>
            <pc:sldMasterMk cId="1223128130" sldId="2147483682"/>
            <pc:sldLayoutMk cId="1363698487" sldId="2147483707"/>
          </pc:sldLayoutMkLst>
        </pc:sldLayoutChg>
        <pc:sldLayoutChg chg="del">
          <pc:chgData name="Tamer Farag" userId="b89adaf9-1f5e-4fb5-b342-6ff9f0588865" providerId="ADAL" clId="{9469A61A-7DF8-4967-86BB-2F54D00ABD1E}" dt="2018-05-17T18:56:54.675" v="55" actId="2696"/>
          <pc:sldLayoutMkLst>
            <pc:docMk/>
            <pc:sldMasterMk cId="1223128130" sldId="2147483682"/>
            <pc:sldLayoutMk cId="1776268239" sldId="2147483708"/>
          </pc:sldLayoutMkLst>
        </pc:sldLayoutChg>
        <pc:sldLayoutChg chg="del">
          <pc:chgData name="Tamer Farag" userId="b89adaf9-1f5e-4fb5-b342-6ff9f0588865" providerId="ADAL" clId="{9469A61A-7DF8-4967-86BB-2F54D00ABD1E}" dt="2018-05-17T18:56:54.677" v="56" actId="2696"/>
          <pc:sldLayoutMkLst>
            <pc:docMk/>
            <pc:sldMasterMk cId="1223128130" sldId="2147483682"/>
            <pc:sldLayoutMk cId="2279083131" sldId="2147483709"/>
          </pc:sldLayoutMkLst>
        </pc:sldLayoutChg>
        <pc:sldLayoutChg chg="del">
          <pc:chgData name="Tamer Farag" userId="b89adaf9-1f5e-4fb5-b342-6ff9f0588865" providerId="ADAL" clId="{9469A61A-7DF8-4967-86BB-2F54D00ABD1E}" dt="2018-05-17T18:56:54.677" v="57" actId="2696"/>
          <pc:sldLayoutMkLst>
            <pc:docMk/>
            <pc:sldMasterMk cId="1223128130" sldId="2147483682"/>
            <pc:sldLayoutMk cId="2764478894" sldId="2147483710"/>
          </pc:sldLayoutMkLst>
        </pc:sldLayoutChg>
        <pc:sldLayoutChg chg="del">
          <pc:chgData name="Tamer Farag" userId="b89adaf9-1f5e-4fb5-b342-6ff9f0588865" providerId="ADAL" clId="{9469A61A-7DF8-4967-86BB-2F54D00ABD1E}" dt="2018-05-17T18:56:54.677" v="58" actId="2696"/>
          <pc:sldLayoutMkLst>
            <pc:docMk/>
            <pc:sldMasterMk cId="1223128130" sldId="2147483682"/>
            <pc:sldLayoutMk cId="3554419371" sldId="2147483711"/>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image" Target="../media/image54.jpg"/><Relationship Id="rId4" Type="http://schemas.openxmlformats.org/officeDocument/2006/relationships/image" Target="../media/image57.jpg"/></Relationships>
</file>

<file path=ppt/diagrams/_rels/data3.xml.rels><?xml version="1.0" encoding="UTF-8" standalone="yes"?>
<Relationships xmlns="http://schemas.openxmlformats.org/package/2006/relationships"><Relationship Id="rId1" Type="http://schemas.openxmlformats.org/officeDocument/2006/relationships/hyperlink" Target="https://community.powerbi.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image" Target="../media/image54.jpg"/><Relationship Id="rId4" Type="http://schemas.openxmlformats.org/officeDocument/2006/relationships/image" Target="../media/image57.jpg"/></Relationships>
</file>

<file path=ppt/diagrams/_rels/drawing3.xml.rels><?xml version="1.0" encoding="UTF-8" standalone="yes"?>
<Relationships xmlns="http://schemas.openxmlformats.org/package/2006/relationships"><Relationship Id="rId1" Type="http://schemas.openxmlformats.org/officeDocument/2006/relationships/hyperlink" Target="https://community.powerbi.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979200-16EE-4019-9497-BB5BCF1FB8C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C3F09A7-B232-4D43-8342-6797357CE8F5}">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Access</a:t>
          </a:r>
        </a:p>
      </dgm:t>
    </dgm:pt>
    <dgm:pt modelId="{8C52F362-4F0D-4A9B-8DDE-1C8F50A090D6}" type="parTrans" cxnId="{1790F642-B3F2-47F7-A8A7-52B24E636904}">
      <dgm:prSet/>
      <dgm:spPr/>
      <dgm:t>
        <a:bodyPr/>
        <a:lstStyle/>
        <a:p>
          <a:endParaRPr lang="en-US" b="1">
            <a:latin typeface="Segoe UI" panose="020B0502040204020203" pitchFamily="34" charset="0"/>
            <a:cs typeface="Segoe UI" panose="020B0502040204020203" pitchFamily="34" charset="0"/>
          </a:endParaRPr>
        </a:p>
      </dgm:t>
    </dgm:pt>
    <dgm:pt modelId="{3B959F0D-A0C3-4B9F-8452-BC0456CA22B6}" type="sibTrans" cxnId="{1790F642-B3F2-47F7-A8A7-52B24E636904}">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6DC4ACE0-0858-40DA-8865-F46FBFAEFBF8}">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Clean</a:t>
          </a:r>
        </a:p>
      </dgm:t>
    </dgm:pt>
    <dgm:pt modelId="{238CAA70-8E6C-4093-B938-956E0250D211}" type="parTrans" cxnId="{8F6DE526-A993-4E95-9C61-49F62E2761C0}">
      <dgm:prSet/>
      <dgm:spPr/>
      <dgm:t>
        <a:bodyPr/>
        <a:lstStyle/>
        <a:p>
          <a:endParaRPr lang="en-US" b="1">
            <a:latin typeface="Segoe UI" panose="020B0502040204020203" pitchFamily="34" charset="0"/>
            <a:cs typeface="Segoe UI" panose="020B0502040204020203" pitchFamily="34" charset="0"/>
          </a:endParaRPr>
        </a:p>
      </dgm:t>
    </dgm:pt>
    <dgm:pt modelId="{7978B858-DBE9-4DA0-B44D-11A1B027D474}" type="sibTrans" cxnId="{8F6DE526-A993-4E95-9C61-49F62E2761C0}">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39EF46FF-53EE-4CB7-A5A2-0802D9A64D3D}">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Mash-up</a:t>
          </a:r>
        </a:p>
      </dgm:t>
    </dgm:pt>
    <dgm:pt modelId="{C73DFAA2-422C-4BD1-B251-F1778BF438B2}" type="parTrans" cxnId="{553FF9F5-6C34-45DD-BAEB-A34FA1BE5FB4}">
      <dgm:prSet/>
      <dgm:spPr/>
      <dgm:t>
        <a:bodyPr/>
        <a:lstStyle/>
        <a:p>
          <a:endParaRPr lang="en-US" b="1">
            <a:latin typeface="Segoe UI" panose="020B0502040204020203" pitchFamily="34" charset="0"/>
            <a:cs typeface="Segoe UI" panose="020B0502040204020203" pitchFamily="34" charset="0"/>
          </a:endParaRPr>
        </a:p>
      </dgm:t>
    </dgm:pt>
    <dgm:pt modelId="{CF1E3C9F-94F8-4250-AB77-39C3411155BF}" type="sibTrans" cxnId="{553FF9F5-6C34-45DD-BAEB-A34FA1BE5FB4}">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B533099A-9C1B-49F2-A59B-C0FC83CBC2A0}">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Explore</a:t>
          </a:r>
        </a:p>
      </dgm:t>
    </dgm:pt>
    <dgm:pt modelId="{22872EC6-3907-434D-B5E7-D1CCC6B88C63}" type="parTrans" cxnId="{789C843B-455B-4E16-A3F4-D426B4ABA22D}">
      <dgm:prSet/>
      <dgm:spPr/>
      <dgm:t>
        <a:bodyPr/>
        <a:lstStyle/>
        <a:p>
          <a:endParaRPr lang="en-US" b="1">
            <a:latin typeface="Segoe UI" panose="020B0502040204020203" pitchFamily="34" charset="0"/>
            <a:cs typeface="Segoe UI" panose="020B0502040204020203" pitchFamily="34" charset="0"/>
          </a:endParaRPr>
        </a:p>
      </dgm:t>
    </dgm:pt>
    <dgm:pt modelId="{06FF1102-03A5-4693-AF03-8A6740D350B6}" type="sibTrans" cxnId="{789C843B-455B-4E16-A3F4-D426B4ABA22D}">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CFA59A02-966F-4BC9-8B9E-078F14FBBB7B}">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Visualize</a:t>
          </a:r>
        </a:p>
      </dgm:t>
    </dgm:pt>
    <dgm:pt modelId="{8ABDAB14-9EB2-4631-9EB8-FD84A60710FB}" type="parTrans" cxnId="{CBF71841-0C60-478F-A216-B6060CB8FE8E}">
      <dgm:prSet/>
      <dgm:spPr/>
      <dgm:t>
        <a:bodyPr/>
        <a:lstStyle/>
        <a:p>
          <a:endParaRPr lang="en-US" b="1">
            <a:latin typeface="Segoe UI" panose="020B0502040204020203" pitchFamily="34" charset="0"/>
            <a:cs typeface="Segoe UI" panose="020B0502040204020203" pitchFamily="34" charset="0"/>
          </a:endParaRPr>
        </a:p>
      </dgm:t>
    </dgm:pt>
    <dgm:pt modelId="{61C54D94-50C5-4028-A196-AC0DB1CC340B}" type="sibTrans" cxnId="{CBF71841-0C60-478F-A216-B6060CB8FE8E}">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E0FB500B-8338-4CF1-8C78-71F70A3C8632}">
      <dgm:prSet phldrT="[Text]"/>
      <dgm:spPr>
        <a:solidFill>
          <a:srgbClr val="F2C811"/>
        </a:solidFill>
      </dgm:spPr>
      <dgm:t>
        <a:bodyPr/>
        <a:lstStyle/>
        <a:p>
          <a:r>
            <a:rPr lang="en-US" b="1" dirty="0">
              <a:solidFill>
                <a:schemeClr val="tx1"/>
              </a:solidFill>
              <a:latin typeface="Segoe UI" panose="020B0502040204020203" pitchFamily="34" charset="0"/>
              <a:cs typeface="Segoe UI" panose="020B0502040204020203" pitchFamily="34" charset="0"/>
            </a:rPr>
            <a:t>Share</a:t>
          </a:r>
        </a:p>
      </dgm:t>
    </dgm:pt>
    <dgm:pt modelId="{8A9C988C-962E-4573-8E62-C0B040917291}" type="parTrans" cxnId="{FE7FB1FD-ED11-4FE3-A016-DA0AD1C89274}">
      <dgm:prSet/>
      <dgm:spPr/>
      <dgm:t>
        <a:bodyPr/>
        <a:lstStyle/>
        <a:p>
          <a:endParaRPr lang="en-US" b="1">
            <a:latin typeface="Segoe UI" panose="020B0502040204020203" pitchFamily="34" charset="0"/>
            <a:cs typeface="Segoe UI" panose="020B0502040204020203" pitchFamily="34" charset="0"/>
          </a:endParaRPr>
        </a:p>
      </dgm:t>
    </dgm:pt>
    <dgm:pt modelId="{CDC5B93E-A59F-4E31-983E-A6ED060E2C17}" type="sibTrans" cxnId="{FE7FB1FD-ED11-4FE3-A016-DA0AD1C89274}">
      <dgm:prSet/>
      <dgm:spPr>
        <a:ln>
          <a:solidFill>
            <a:schemeClr val="tx1"/>
          </a:solidFill>
        </a:ln>
      </dgm:spPr>
      <dgm:t>
        <a:bodyPr/>
        <a:lstStyle/>
        <a:p>
          <a:endParaRPr lang="en-US" b="1">
            <a:latin typeface="Segoe UI" panose="020B0502040204020203" pitchFamily="34" charset="0"/>
            <a:cs typeface="Segoe UI" panose="020B0502040204020203" pitchFamily="34" charset="0"/>
          </a:endParaRPr>
        </a:p>
      </dgm:t>
    </dgm:pt>
    <dgm:pt modelId="{09ECFEA3-A5B8-4BF1-B0C6-7B141FBD2EBE}" type="pres">
      <dgm:prSet presAssocID="{55979200-16EE-4019-9497-BB5BCF1FB8CC}" presName="cycle" presStyleCnt="0">
        <dgm:presLayoutVars>
          <dgm:dir/>
          <dgm:resizeHandles val="exact"/>
        </dgm:presLayoutVars>
      </dgm:prSet>
      <dgm:spPr/>
    </dgm:pt>
    <dgm:pt modelId="{CA0AD9E2-7BFC-423C-A654-AED94D34E29F}" type="pres">
      <dgm:prSet presAssocID="{CC3F09A7-B232-4D43-8342-6797357CE8F5}" presName="node" presStyleLbl="node1" presStyleIdx="0" presStyleCnt="6">
        <dgm:presLayoutVars>
          <dgm:bulletEnabled val="1"/>
        </dgm:presLayoutVars>
      </dgm:prSet>
      <dgm:spPr/>
    </dgm:pt>
    <dgm:pt modelId="{0630E0B5-462D-41C0-AC75-C11C6C4764F3}" type="pres">
      <dgm:prSet presAssocID="{CC3F09A7-B232-4D43-8342-6797357CE8F5}" presName="spNode" presStyleCnt="0"/>
      <dgm:spPr/>
    </dgm:pt>
    <dgm:pt modelId="{51DD49D5-DD38-4D7A-8CE9-3880AB0B5FB4}" type="pres">
      <dgm:prSet presAssocID="{3B959F0D-A0C3-4B9F-8452-BC0456CA22B6}" presName="sibTrans" presStyleLbl="sibTrans1D1" presStyleIdx="0" presStyleCnt="6"/>
      <dgm:spPr/>
    </dgm:pt>
    <dgm:pt modelId="{A2175F81-A625-4DE4-89EB-AA69673D463A}" type="pres">
      <dgm:prSet presAssocID="{6DC4ACE0-0858-40DA-8865-F46FBFAEFBF8}" presName="node" presStyleLbl="node1" presStyleIdx="1" presStyleCnt="6">
        <dgm:presLayoutVars>
          <dgm:bulletEnabled val="1"/>
        </dgm:presLayoutVars>
      </dgm:prSet>
      <dgm:spPr/>
    </dgm:pt>
    <dgm:pt modelId="{4193C371-1347-4B3C-A324-861BEC66C1B4}" type="pres">
      <dgm:prSet presAssocID="{6DC4ACE0-0858-40DA-8865-F46FBFAEFBF8}" presName="spNode" presStyleCnt="0"/>
      <dgm:spPr/>
    </dgm:pt>
    <dgm:pt modelId="{A9CEAA0B-FCA2-4D73-A9FD-F472422D1270}" type="pres">
      <dgm:prSet presAssocID="{7978B858-DBE9-4DA0-B44D-11A1B027D474}" presName="sibTrans" presStyleLbl="sibTrans1D1" presStyleIdx="1" presStyleCnt="6"/>
      <dgm:spPr/>
    </dgm:pt>
    <dgm:pt modelId="{EEE26EF3-3D13-48C9-A54D-8ADE421B4B27}" type="pres">
      <dgm:prSet presAssocID="{39EF46FF-53EE-4CB7-A5A2-0802D9A64D3D}" presName="node" presStyleLbl="node1" presStyleIdx="2" presStyleCnt="6">
        <dgm:presLayoutVars>
          <dgm:bulletEnabled val="1"/>
        </dgm:presLayoutVars>
      </dgm:prSet>
      <dgm:spPr/>
    </dgm:pt>
    <dgm:pt modelId="{3C471C60-C878-431C-9C5B-93A13363F356}" type="pres">
      <dgm:prSet presAssocID="{39EF46FF-53EE-4CB7-A5A2-0802D9A64D3D}" presName="spNode" presStyleCnt="0"/>
      <dgm:spPr/>
    </dgm:pt>
    <dgm:pt modelId="{C94FBD1A-FE2F-4628-8BC4-C5FFBA05B9E0}" type="pres">
      <dgm:prSet presAssocID="{CF1E3C9F-94F8-4250-AB77-39C3411155BF}" presName="sibTrans" presStyleLbl="sibTrans1D1" presStyleIdx="2" presStyleCnt="6"/>
      <dgm:spPr/>
    </dgm:pt>
    <dgm:pt modelId="{4E4D4470-D5F9-49F4-B86A-5D18B6C472B4}" type="pres">
      <dgm:prSet presAssocID="{B533099A-9C1B-49F2-A59B-C0FC83CBC2A0}" presName="node" presStyleLbl="node1" presStyleIdx="3" presStyleCnt="6">
        <dgm:presLayoutVars>
          <dgm:bulletEnabled val="1"/>
        </dgm:presLayoutVars>
      </dgm:prSet>
      <dgm:spPr/>
    </dgm:pt>
    <dgm:pt modelId="{CDE28F26-FA2C-49EB-A322-D4C1159D16ED}" type="pres">
      <dgm:prSet presAssocID="{B533099A-9C1B-49F2-A59B-C0FC83CBC2A0}" presName="spNode" presStyleCnt="0"/>
      <dgm:spPr/>
    </dgm:pt>
    <dgm:pt modelId="{FD96B93B-DC70-4E1D-B267-8145F5898531}" type="pres">
      <dgm:prSet presAssocID="{06FF1102-03A5-4693-AF03-8A6740D350B6}" presName="sibTrans" presStyleLbl="sibTrans1D1" presStyleIdx="3" presStyleCnt="6"/>
      <dgm:spPr/>
    </dgm:pt>
    <dgm:pt modelId="{E5805DE1-9B2F-433D-9FA1-CAC1527EBF9F}" type="pres">
      <dgm:prSet presAssocID="{CFA59A02-966F-4BC9-8B9E-078F14FBBB7B}" presName="node" presStyleLbl="node1" presStyleIdx="4" presStyleCnt="6">
        <dgm:presLayoutVars>
          <dgm:bulletEnabled val="1"/>
        </dgm:presLayoutVars>
      </dgm:prSet>
      <dgm:spPr/>
    </dgm:pt>
    <dgm:pt modelId="{6A27D4B9-A5E7-4195-8580-4BC367316E80}" type="pres">
      <dgm:prSet presAssocID="{CFA59A02-966F-4BC9-8B9E-078F14FBBB7B}" presName="spNode" presStyleCnt="0"/>
      <dgm:spPr/>
    </dgm:pt>
    <dgm:pt modelId="{F45A816D-137F-4C4E-80BB-CB9C334E8647}" type="pres">
      <dgm:prSet presAssocID="{61C54D94-50C5-4028-A196-AC0DB1CC340B}" presName="sibTrans" presStyleLbl="sibTrans1D1" presStyleIdx="4" presStyleCnt="6"/>
      <dgm:spPr/>
    </dgm:pt>
    <dgm:pt modelId="{2EDA652D-7472-4A2F-B2C9-7805B5E2B435}" type="pres">
      <dgm:prSet presAssocID="{E0FB500B-8338-4CF1-8C78-71F70A3C8632}" presName="node" presStyleLbl="node1" presStyleIdx="5" presStyleCnt="6">
        <dgm:presLayoutVars>
          <dgm:bulletEnabled val="1"/>
        </dgm:presLayoutVars>
      </dgm:prSet>
      <dgm:spPr/>
    </dgm:pt>
    <dgm:pt modelId="{DC2D1920-B30B-4AB6-BCA5-439CFFC3EE78}" type="pres">
      <dgm:prSet presAssocID="{E0FB500B-8338-4CF1-8C78-71F70A3C8632}" presName="spNode" presStyleCnt="0"/>
      <dgm:spPr/>
    </dgm:pt>
    <dgm:pt modelId="{839D8589-42DF-455F-AEBB-B3B46DF520E3}" type="pres">
      <dgm:prSet presAssocID="{CDC5B93E-A59F-4E31-983E-A6ED060E2C17}" presName="sibTrans" presStyleLbl="sibTrans1D1" presStyleIdx="5" presStyleCnt="6"/>
      <dgm:spPr/>
    </dgm:pt>
  </dgm:ptLst>
  <dgm:cxnLst>
    <dgm:cxn modelId="{ABD84004-0C9C-4D01-A3A6-FE2F288530A4}" type="presOf" srcId="{E0FB500B-8338-4CF1-8C78-71F70A3C8632}" destId="{2EDA652D-7472-4A2F-B2C9-7805B5E2B435}" srcOrd="0" destOrd="0" presId="urn:microsoft.com/office/officeart/2005/8/layout/cycle5"/>
    <dgm:cxn modelId="{6FB4EC05-33DA-452E-B858-60F682BF5789}" type="presOf" srcId="{55979200-16EE-4019-9497-BB5BCF1FB8CC}" destId="{09ECFEA3-A5B8-4BF1-B0C6-7B141FBD2EBE}" srcOrd="0" destOrd="0" presId="urn:microsoft.com/office/officeart/2005/8/layout/cycle5"/>
    <dgm:cxn modelId="{55A0331C-1C70-4C8E-B091-FF4529AB4BDD}" type="presOf" srcId="{CDC5B93E-A59F-4E31-983E-A6ED060E2C17}" destId="{839D8589-42DF-455F-AEBB-B3B46DF520E3}" srcOrd="0" destOrd="0" presId="urn:microsoft.com/office/officeart/2005/8/layout/cycle5"/>
    <dgm:cxn modelId="{8F6DE526-A993-4E95-9C61-49F62E2761C0}" srcId="{55979200-16EE-4019-9497-BB5BCF1FB8CC}" destId="{6DC4ACE0-0858-40DA-8865-F46FBFAEFBF8}" srcOrd="1" destOrd="0" parTransId="{238CAA70-8E6C-4093-B938-956E0250D211}" sibTransId="{7978B858-DBE9-4DA0-B44D-11A1B027D474}"/>
    <dgm:cxn modelId="{789C843B-455B-4E16-A3F4-D426B4ABA22D}" srcId="{55979200-16EE-4019-9497-BB5BCF1FB8CC}" destId="{B533099A-9C1B-49F2-A59B-C0FC83CBC2A0}" srcOrd="3" destOrd="0" parTransId="{22872EC6-3907-434D-B5E7-D1CCC6B88C63}" sibTransId="{06FF1102-03A5-4693-AF03-8A6740D350B6}"/>
    <dgm:cxn modelId="{35B0ED3E-FC1E-4965-A781-BBB1BAB827AD}" type="presOf" srcId="{CF1E3C9F-94F8-4250-AB77-39C3411155BF}" destId="{C94FBD1A-FE2F-4628-8BC4-C5FFBA05B9E0}" srcOrd="0" destOrd="0" presId="urn:microsoft.com/office/officeart/2005/8/layout/cycle5"/>
    <dgm:cxn modelId="{699E8E40-D441-41B2-9478-A2F20988B5B7}" type="presOf" srcId="{CC3F09A7-B232-4D43-8342-6797357CE8F5}" destId="{CA0AD9E2-7BFC-423C-A654-AED94D34E29F}" srcOrd="0" destOrd="0" presId="urn:microsoft.com/office/officeart/2005/8/layout/cycle5"/>
    <dgm:cxn modelId="{CBF71841-0C60-478F-A216-B6060CB8FE8E}" srcId="{55979200-16EE-4019-9497-BB5BCF1FB8CC}" destId="{CFA59A02-966F-4BC9-8B9E-078F14FBBB7B}" srcOrd="4" destOrd="0" parTransId="{8ABDAB14-9EB2-4631-9EB8-FD84A60710FB}" sibTransId="{61C54D94-50C5-4028-A196-AC0DB1CC340B}"/>
    <dgm:cxn modelId="{1790F642-B3F2-47F7-A8A7-52B24E636904}" srcId="{55979200-16EE-4019-9497-BB5BCF1FB8CC}" destId="{CC3F09A7-B232-4D43-8342-6797357CE8F5}" srcOrd="0" destOrd="0" parTransId="{8C52F362-4F0D-4A9B-8DDE-1C8F50A090D6}" sibTransId="{3B959F0D-A0C3-4B9F-8452-BC0456CA22B6}"/>
    <dgm:cxn modelId="{5CF75F6F-B592-4AB5-A79D-D5448CF807F6}" type="presOf" srcId="{3B959F0D-A0C3-4B9F-8452-BC0456CA22B6}" destId="{51DD49D5-DD38-4D7A-8CE9-3880AB0B5FB4}" srcOrd="0" destOrd="0" presId="urn:microsoft.com/office/officeart/2005/8/layout/cycle5"/>
    <dgm:cxn modelId="{1B28B399-7F61-4E48-9378-8A5EF79526D6}" type="presOf" srcId="{39EF46FF-53EE-4CB7-A5A2-0802D9A64D3D}" destId="{EEE26EF3-3D13-48C9-A54D-8ADE421B4B27}" srcOrd="0" destOrd="0" presId="urn:microsoft.com/office/officeart/2005/8/layout/cycle5"/>
    <dgm:cxn modelId="{5EF91BAB-23C0-474E-9BF4-98859167F07A}" type="presOf" srcId="{CFA59A02-966F-4BC9-8B9E-078F14FBBB7B}" destId="{E5805DE1-9B2F-433D-9FA1-CAC1527EBF9F}" srcOrd="0" destOrd="0" presId="urn:microsoft.com/office/officeart/2005/8/layout/cycle5"/>
    <dgm:cxn modelId="{EC37C8AC-E279-46FC-B457-84C4207BDB0B}" type="presOf" srcId="{7978B858-DBE9-4DA0-B44D-11A1B027D474}" destId="{A9CEAA0B-FCA2-4D73-A9FD-F472422D1270}" srcOrd="0" destOrd="0" presId="urn:microsoft.com/office/officeart/2005/8/layout/cycle5"/>
    <dgm:cxn modelId="{E3CE99B8-974F-493F-9C05-3250B077EDA2}" type="presOf" srcId="{B533099A-9C1B-49F2-A59B-C0FC83CBC2A0}" destId="{4E4D4470-D5F9-49F4-B86A-5D18B6C472B4}" srcOrd="0" destOrd="0" presId="urn:microsoft.com/office/officeart/2005/8/layout/cycle5"/>
    <dgm:cxn modelId="{CDAE84BE-1C6C-4FBD-8B80-ACA84DD763AA}" type="presOf" srcId="{06FF1102-03A5-4693-AF03-8A6740D350B6}" destId="{FD96B93B-DC70-4E1D-B267-8145F5898531}" srcOrd="0" destOrd="0" presId="urn:microsoft.com/office/officeart/2005/8/layout/cycle5"/>
    <dgm:cxn modelId="{6AF3B8BF-93A5-482E-8D4A-0D3991C07D1E}" type="presOf" srcId="{61C54D94-50C5-4028-A196-AC0DB1CC340B}" destId="{F45A816D-137F-4C4E-80BB-CB9C334E8647}" srcOrd="0" destOrd="0" presId="urn:microsoft.com/office/officeart/2005/8/layout/cycle5"/>
    <dgm:cxn modelId="{3CC863C1-9E8E-4AC0-B507-87E8D59E4ACA}" type="presOf" srcId="{6DC4ACE0-0858-40DA-8865-F46FBFAEFBF8}" destId="{A2175F81-A625-4DE4-89EB-AA69673D463A}" srcOrd="0" destOrd="0" presId="urn:microsoft.com/office/officeart/2005/8/layout/cycle5"/>
    <dgm:cxn modelId="{553FF9F5-6C34-45DD-BAEB-A34FA1BE5FB4}" srcId="{55979200-16EE-4019-9497-BB5BCF1FB8CC}" destId="{39EF46FF-53EE-4CB7-A5A2-0802D9A64D3D}" srcOrd="2" destOrd="0" parTransId="{C73DFAA2-422C-4BD1-B251-F1778BF438B2}" sibTransId="{CF1E3C9F-94F8-4250-AB77-39C3411155BF}"/>
    <dgm:cxn modelId="{FE7FB1FD-ED11-4FE3-A016-DA0AD1C89274}" srcId="{55979200-16EE-4019-9497-BB5BCF1FB8CC}" destId="{E0FB500B-8338-4CF1-8C78-71F70A3C8632}" srcOrd="5" destOrd="0" parTransId="{8A9C988C-962E-4573-8E62-C0B040917291}" sibTransId="{CDC5B93E-A59F-4E31-983E-A6ED060E2C17}"/>
    <dgm:cxn modelId="{EF973229-A7CF-4806-9E1F-7F63126B3C47}" type="presParOf" srcId="{09ECFEA3-A5B8-4BF1-B0C6-7B141FBD2EBE}" destId="{CA0AD9E2-7BFC-423C-A654-AED94D34E29F}" srcOrd="0" destOrd="0" presId="urn:microsoft.com/office/officeart/2005/8/layout/cycle5"/>
    <dgm:cxn modelId="{516059B7-D84D-4AE4-9C6A-AB1E7C7742A1}" type="presParOf" srcId="{09ECFEA3-A5B8-4BF1-B0C6-7B141FBD2EBE}" destId="{0630E0B5-462D-41C0-AC75-C11C6C4764F3}" srcOrd="1" destOrd="0" presId="urn:microsoft.com/office/officeart/2005/8/layout/cycle5"/>
    <dgm:cxn modelId="{5CA807BC-0E74-4814-91BC-3C02CB6847C0}" type="presParOf" srcId="{09ECFEA3-A5B8-4BF1-B0C6-7B141FBD2EBE}" destId="{51DD49D5-DD38-4D7A-8CE9-3880AB0B5FB4}" srcOrd="2" destOrd="0" presId="urn:microsoft.com/office/officeart/2005/8/layout/cycle5"/>
    <dgm:cxn modelId="{55806D46-B3BC-4712-9590-AD26227C177B}" type="presParOf" srcId="{09ECFEA3-A5B8-4BF1-B0C6-7B141FBD2EBE}" destId="{A2175F81-A625-4DE4-89EB-AA69673D463A}" srcOrd="3" destOrd="0" presId="urn:microsoft.com/office/officeart/2005/8/layout/cycle5"/>
    <dgm:cxn modelId="{C977C083-E3D8-4E78-AADD-D1D1684C6356}" type="presParOf" srcId="{09ECFEA3-A5B8-4BF1-B0C6-7B141FBD2EBE}" destId="{4193C371-1347-4B3C-A324-861BEC66C1B4}" srcOrd="4" destOrd="0" presId="urn:microsoft.com/office/officeart/2005/8/layout/cycle5"/>
    <dgm:cxn modelId="{E4A94B0B-5545-4D90-A798-3415DD6538DE}" type="presParOf" srcId="{09ECFEA3-A5B8-4BF1-B0C6-7B141FBD2EBE}" destId="{A9CEAA0B-FCA2-4D73-A9FD-F472422D1270}" srcOrd="5" destOrd="0" presId="urn:microsoft.com/office/officeart/2005/8/layout/cycle5"/>
    <dgm:cxn modelId="{93E7599B-346F-4947-912A-BC8CE84C7A69}" type="presParOf" srcId="{09ECFEA3-A5B8-4BF1-B0C6-7B141FBD2EBE}" destId="{EEE26EF3-3D13-48C9-A54D-8ADE421B4B27}" srcOrd="6" destOrd="0" presId="urn:microsoft.com/office/officeart/2005/8/layout/cycle5"/>
    <dgm:cxn modelId="{66824632-4FD3-4B77-9D76-C8578BAAC022}" type="presParOf" srcId="{09ECFEA3-A5B8-4BF1-B0C6-7B141FBD2EBE}" destId="{3C471C60-C878-431C-9C5B-93A13363F356}" srcOrd="7" destOrd="0" presId="urn:microsoft.com/office/officeart/2005/8/layout/cycle5"/>
    <dgm:cxn modelId="{B375B617-E794-44AB-889B-A35490B77117}" type="presParOf" srcId="{09ECFEA3-A5B8-4BF1-B0C6-7B141FBD2EBE}" destId="{C94FBD1A-FE2F-4628-8BC4-C5FFBA05B9E0}" srcOrd="8" destOrd="0" presId="urn:microsoft.com/office/officeart/2005/8/layout/cycle5"/>
    <dgm:cxn modelId="{FFAE5C4A-8C66-4993-9B7F-2D6EDE1D1A41}" type="presParOf" srcId="{09ECFEA3-A5B8-4BF1-B0C6-7B141FBD2EBE}" destId="{4E4D4470-D5F9-49F4-B86A-5D18B6C472B4}" srcOrd="9" destOrd="0" presId="urn:microsoft.com/office/officeart/2005/8/layout/cycle5"/>
    <dgm:cxn modelId="{43B41A8D-6B7A-4D1E-88C2-A65B979D29AA}" type="presParOf" srcId="{09ECFEA3-A5B8-4BF1-B0C6-7B141FBD2EBE}" destId="{CDE28F26-FA2C-49EB-A322-D4C1159D16ED}" srcOrd="10" destOrd="0" presId="urn:microsoft.com/office/officeart/2005/8/layout/cycle5"/>
    <dgm:cxn modelId="{60F68250-7A2C-4EAE-9A6E-00A7A417FE36}" type="presParOf" srcId="{09ECFEA3-A5B8-4BF1-B0C6-7B141FBD2EBE}" destId="{FD96B93B-DC70-4E1D-B267-8145F5898531}" srcOrd="11" destOrd="0" presId="urn:microsoft.com/office/officeart/2005/8/layout/cycle5"/>
    <dgm:cxn modelId="{904937AF-892A-4970-9C41-70C75D97E85C}" type="presParOf" srcId="{09ECFEA3-A5B8-4BF1-B0C6-7B141FBD2EBE}" destId="{E5805DE1-9B2F-433D-9FA1-CAC1527EBF9F}" srcOrd="12" destOrd="0" presId="urn:microsoft.com/office/officeart/2005/8/layout/cycle5"/>
    <dgm:cxn modelId="{AF5A4C25-0847-4A15-AF6C-DCB5BF816F01}" type="presParOf" srcId="{09ECFEA3-A5B8-4BF1-B0C6-7B141FBD2EBE}" destId="{6A27D4B9-A5E7-4195-8580-4BC367316E80}" srcOrd="13" destOrd="0" presId="urn:microsoft.com/office/officeart/2005/8/layout/cycle5"/>
    <dgm:cxn modelId="{B1CAC4E6-6B38-48DB-9D08-17AF2F975B56}" type="presParOf" srcId="{09ECFEA3-A5B8-4BF1-B0C6-7B141FBD2EBE}" destId="{F45A816D-137F-4C4E-80BB-CB9C334E8647}" srcOrd="14" destOrd="0" presId="urn:microsoft.com/office/officeart/2005/8/layout/cycle5"/>
    <dgm:cxn modelId="{503E6249-142E-49FA-8A8E-7FF39C0E838D}" type="presParOf" srcId="{09ECFEA3-A5B8-4BF1-B0C6-7B141FBD2EBE}" destId="{2EDA652D-7472-4A2F-B2C9-7805B5E2B435}" srcOrd="15" destOrd="0" presId="urn:microsoft.com/office/officeart/2005/8/layout/cycle5"/>
    <dgm:cxn modelId="{12DC3CEB-3F6A-40BE-8DBE-07FD137D5DF6}" type="presParOf" srcId="{09ECFEA3-A5B8-4BF1-B0C6-7B141FBD2EBE}" destId="{DC2D1920-B30B-4AB6-BCA5-439CFFC3EE78}" srcOrd="16" destOrd="0" presId="urn:microsoft.com/office/officeart/2005/8/layout/cycle5"/>
    <dgm:cxn modelId="{4A3EBD2C-72EA-4349-917F-DAC7441D13E9}" type="presParOf" srcId="{09ECFEA3-A5B8-4BF1-B0C6-7B141FBD2EBE}" destId="{839D8589-42DF-455F-AEBB-B3B46DF520E3}"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80A29-3D9E-44CC-A587-A094C2C827D7}"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2E1560F3-CCF6-4A4C-847B-C19091E2C832}">
      <dgm:prSet phldrT="[Text]" custT="1"/>
      <dgm:spPr>
        <a:solidFill>
          <a:srgbClr val="F2C811">
            <a:alpha val="40000"/>
          </a:srgbClr>
        </a:solidFill>
      </dgm:spPr>
      <dgm:t>
        <a:bodyPr/>
        <a:lstStyle/>
        <a:p>
          <a:r>
            <a:rPr lang="en-US" sz="1600" b="1" dirty="0">
              <a:solidFill>
                <a:schemeClr val="tx1"/>
              </a:solidFill>
              <a:latin typeface="Segoe UI Light" panose="020B0502040204020203" pitchFamily="34" charset="0"/>
              <a:cs typeface="Segoe UI Light" panose="020B0502040204020203" pitchFamily="34" charset="0"/>
            </a:rPr>
            <a:t>Network with Peers</a:t>
          </a:r>
        </a:p>
      </dgm:t>
    </dgm:pt>
    <dgm:pt modelId="{9112EB8B-B220-4C0D-BEAC-15B61D93995D}" type="parTrans" cxnId="{71345B48-0460-4BCD-8BD5-CE9A67F088C3}">
      <dgm:prSet/>
      <dgm:spPr/>
      <dgm:t>
        <a:bodyPr/>
        <a:lstStyle/>
        <a:p>
          <a:endParaRPr lang="en-US"/>
        </a:p>
      </dgm:t>
    </dgm:pt>
    <dgm:pt modelId="{6281CB03-99AB-497B-954E-A7397BF81590}" type="sibTrans" cxnId="{71345B48-0460-4BCD-8BD5-CE9A67F088C3}">
      <dgm:prSet/>
      <dgm:spPr/>
      <dgm:t>
        <a:bodyPr/>
        <a:lstStyle/>
        <a:p>
          <a:endParaRPr lang="en-US"/>
        </a:p>
      </dgm:t>
    </dgm:pt>
    <dgm:pt modelId="{86BFC081-DAA5-40DA-B28F-994C93B5B19B}">
      <dgm:prSet phldrT="[Text]" custT="1"/>
      <dgm:spPr>
        <a:solidFill>
          <a:srgbClr val="F2C811">
            <a:alpha val="40000"/>
          </a:srgbClr>
        </a:solidFill>
      </dgm:spPr>
      <dgm:t>
        <a:bodyPr/>
        <a:lstStyle/>
        <a:p>
          <a:r>
            <a:rPr lang="en-US" sz="1600" b="1" dirty="0">
              <a:solidFill>
                <a:schemeClr val="tx1"/>
              </a:solidFill>
              <a:latin typeface="Segoe UI Light" panose="020B0502040204020203" pitchFamily="34" charset="0"/>
              <a:cs typeface="Segoe UI Light" panose="020B0502040204020203" pitchFamily="34" charset="0"/>
            </a:rPr>
            <a:t>More About Product</a:t>
          </a:r>
        </a:p>
      </dgm:t>
    </dgm:pt>
    <dgm:pt modelId="{4FB3A829-4788-470F-9541-A357D86177D6}" type="parTrans" cxnId="{92FA77E3-38F5-413D-A17A-8035CC94051F}">
      <dgm:prSet/>
      <dgm:spPr/>
      <dgm:t>
        <a:bodyPr/>
        <a:lstStyle/>
        <a:p>
          <a:endParaRPr lang="en-US"/>
        </a:p>
      </dgm:t>
    </dgm:pt>
    <dgm:pt modelId="{02F62651-B696-4DB8-8443-1E00AF8A153B}" type="sibTrans" cxnId="{92FA77E3-38F5-413D-A17A-8035CC94051F}">
      <dgm:prSet/>
      <dgm:spPr/>
      <dgm:t>
        <a:bodyPr/>
        <a:lstStyle/>
        <a:p>
          <a:endParaRPr lang="en-US"/>
        </a:p>
      </dgm:t>
    </dgm:pt>
    <dgm:pt modelId="{234B3539-E083-4183-8B19-55A2C7D25D2F}">
      <dgm:prSet phldrT="[Text]" custT="1"/>
      <dgm:spPr>
        <a:solidFill>
          <a:srgbClr val="F2C811">
            <a:alpha val="40000"/>
          </a:srgbClr>
        </a:solidFill>
      </dgm:spPr>
      <dgm:t>
        <a:bodyPr/>
        <a:lstStyle/>
        <a:p>
          <a:r>
            <a:rPr lang="en-US" sz="1600" b="1" dirty="0">
              <a:solidFill>
                <a:schemeClr val="tx1"/>
              </a:solidFill>
              <a:latin typeface="Segoe UI Light" panose="020B0502040204020203" pitchFamily="34" charset="0"/>
              <a:cs typeface="Segoe UI Light" panose="020B0502040204020203" pitchFamily="34" charset="0"/>
            </a:rPr>
            <a:t>Ask Questions</a:t>
          </a:r>
        </a:p>
      </dgm:t>
    </dgm:pt>
    <dgm:pt modelId="{AA241E9C-D009-4CB6-9AD3-325B7BE7C485}" type="parTrans" cxnId="{D5DB671B-8ACE-4D09-B77E-EFCE6D1AB861}">
      <dgm:prSet/>
      <dgm:spPr/>
      <dgm:t>
        <a:bodyPr/>
        <a:lstStyle/>
        <a:p>
          <a:endParaRPr lang="en-US"/>
        </a:p>
      </dgm:t>
    </dgm:pt>
    <dgm:pt modelId="{AE7AA756-AE7F-4DAA-B5CF-2094D7578876}" type="sibTrans" cxnId="{D5DB671B-8ACE-4D09-B77E-EFCE6D1AB861}">
      <dgm:prSet/>
      <dgm:spPr/>
      <dgm:t>
        <a:bodyPr/>
        <a:lstStyle/>
        <a:p>
          <a:endParaRPr lang="en-US"/>
        </a:p>
      </dgm:t>
    </dgm:pt>
    <dgm:pt modelId="{903A9666-6ADD-4E3A-812F-857FFEC5650F}">
      <dgm:prSet phldrT="[Text]" custT="1"/>
      <dgm:spPr>
        <a:solidFill>
          <a:srgbClr val="F2C811">
            <a:alpha val="40000"/>
          </a:srgbClr>
        </a:solidFill>
      </dgm:spPr>
      <dgm:t>
        <a:bodyPr/>
        <a:lstStyle/>
        <a:p>
          <a:r>
            <a:rPr lang="en-US" sz="1600" b="1" dirty="0">
              <a:solidFill>
                <a:schemeClr val="tx1"/>
              </a:solidFill>
              <a:latin typeface="Segoe UI Light" panose="020B0502040204020203" pitchFamily="34" charset="0"/>
              <a:cs typeface="Segoe UI Light" panose="020B0502040204020203" pitchFamily="34" charset="0"/>
            </a:rPr>
            <a:t>See How Others Use the Product</a:t>
          </a:r>
        </a:p>
      </dgm:t>
    </dgm:pt>
    <dgm:pt modelId="{B12976E4-B20D-4975-B0CB-FE6C2F7C60B2}" type="parTrans" cxnId="{90DF1862-8112-4B8F-9800-6CF567D06B7E}">
      <dgm:prSet/>
      <dgm:spPr/>
      <dgm:t>
        <a:bodyPr/>
        <a:lstStyle/>
        <a:p>
          <a:endParaRPr lang="en-US"/>
        </a:p>
      </dgm:t>
    </dgm:pt>
    <dgm:pt modelId="{E8D00C0F-43C8-47A6-9430-65C96FCA7FB1}" type="sibTrans" cxnId="{90DF1862-8112-4B8F-9800-6CF567D06B7E}">
      <dgm:prSet/>
      <dgm:spPr/>
      <dgm:t>
        <a:bodyPr/>
        <a:lstStyle/>
        <a:p>
          <a:endParaRPr lang="en-US"/>
        </a:p>
      </dgm:t>
    </dgm:pt>
    <dgm:pt modelId="{5DAAF09B-EC48-422D-B0BE-88090A6D790A}" type="pres">
      <dgm:prSet presAssocID="{96D80A29-3D9E-44CC-A587-A094C2C827D7}" presName="Name0" presStyleCnt="0">
        <dgm:presLayoutVars>
          <dgm:dir/>
          <dgm:resizeHandles val="exact"/>
        </dgm:presLayoutVars>
      </dgm:prSet>
      <dgm:spPr/>
    </dgm:pt>
    <dgm:pt modelId="{BC249B4C-2899-4687-910F-BEC58D84B270}" type="pres">
      <dgm:prSet presAssocID="{2E1560F3-CCF6-4A4C-847B-C19091E2C832}" presName="composite" presStyleCnt="0"/>
      <dgm:spPr/>
    </dgm:pt>
    <dgm:pt modelId="{6D90A9F6-9777-4138-A115-5FA3316DF2D2}" type="pres">
      <dgm:prSet presAssocID="{2E1560F3-CCF6-4A4C-847B-C19091E2C832}" presName="rect1" presStyleLbl="bgShp"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5C0216F2-DA61-45C9-B76F-F8432E5AE0BE}" type="pres">
      <dgm:prSet presAssocID="{2E1560F3-CCF6-4A4C-847B-C19091E2C832}" presName="rect2" presStyleLbl="trBgShp" presStyleIdx="0" presStyleCnt="4" custLinFactY="24640" custLinFactNeighborX="-1604" custLinFactNeighborY="100000">
        <dgm:presLayoutVars>
          <dgm:bulletEnabled val="1"/>
        </dgm:presLayoutVars>
      </dgm:prSet>
      <dgm:spPr/>
    </dgm:pt>
    <dgm:pt modelId="{E0B1B7BC-F293-4E7B-9F73-3180361A458E}" type="pres">
      <dgm:prSet presAssocID="{6281CB03-99AB-497B-954E-A7397BF81590}" presName="sibTrans" presStyleCnt="0"/>
      <dgm:spPr/>
    </dgm:pt>
    <dgm:pt modelId="{D36F297D-CC59-4EC0-8C6C-3B4A48982016}" type="pres">
      <dgm:prSet presAssocID="{86BFC081-DAA5-40DA-B28F-994C93B5B19B}" presName="composite" presStyleCnt="0"/>
      <dgm:spPr/>
    </dgm:pt>
    <dgm:pt modelId="{B8A77ED1-F4B7-40E9-BC71-BB4E27878674}" type="pres">
      <dgm:prSet presAssocID="{86BFC081-DAA5-40DA-B28F-994C93B5B19B}" presName="rect1" presStyleLbl="bgShp"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9052EE3F-019B-499D-A6B5-ED9E802B5F12}" type="pres">
      <dgm:prSet presAssocID="{86BFC081-DAA5-40DA-B28F-994C93B5B19B}" presName="rect2" presStyleLbl="trBgShp" presStyleIdx="1" presStyleCnt="4" custLinFactY="26717" custLinFactNeighborX="-1177" custLinFactNeighborY="100000">
        <dgm:presLayoutVars>
          <dgm:bulletEnabled val="1"/>
        </dgm:presLayoutVars>
      </dgm:prSet>
      <dgm:spPr/>
    </dgm:pt>
    <dgm:pt modelId="{C22D4497-73A2-4B35-9AAB-FC49AEBB9083}" type="pres">
      <dgm:prSet presAssocID="{02F62651-B696-4DB8-8443-1E00AF8A153B}" presName="sibTrans" presStyleCnt="0"/>
      <dgm:spPr/>
    </dgm:pt>
    <dgm:pt modelId="{32257477-C70F-461A-9A2E-08C2A745D605}" type="pres">
      <dgm:prSet presAssocID="{903A9666-6ADD-4E3A-812F-857FFEC5650F}" presName="composite" presStyleCnt="0"/>
      <dgm:spPr/>
    </dgm:pt>
    <dgm:pt modelId="{9F3FB3CB-8AC8-415A-B5A7-CCCB3FBF9B24}" type="pres">
      <dgm:prSet presAssocID="{903A9666-6ADD-4E3A-812F-857FFEC5650F}" presName="rect1" presStyleLbl="bgShp"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BC390C0B-85BC-4620-9A0E-2FCD72E3A970}" type="pres">
      <dgm:prSet presAssocID="{903A9666-6ADD-4E3A-812F-857FFEC5650F}" presName="rect2" presStyleLbl="trBgShp" presStyleIdx="2" presStyleCnt="4" custLinFactY="29586" custLinFactNeighborX="2815" custLinFactNeighborY="100000">
        <dgm:presLayoutVars>
          <dgm:bulletEnabled val="1"/>
        </dgm:presLayoutVars>
      </dgm:prSet>
      <dgm:spPr/>
    </dgm:pt>
    <dgm:pt modelId="{A6ED885D-5BE1-4ABF-A4F9-5E3F4999FCE7}" type="pres">
      <dgm:prSet presAssocID="{E8D00C0F-43C8-47A6-9430-65C96FCA7FB1}" presName="sibTrans" presStyleCnt="0"/>
      <dgm:spPr/>
    </dgm:pt>
    <dgm:pt modelId="{9AC02C70-D835-4027-A116-DDC13E41429B}" type="pres">
      <dgm:prSet presAssocID="{234B3539-E083-4183-8B19-55A2C7D25D2F}" presName="composite" presStyleCnt="0"/>
      <dgm:spPr/>
    </dgm:pt>
    <dgm:pt modelId="{CB0E8D21-E21F-4597-A58D-CA1D1C30BE05}" type="pres">
      <dgm:prSet presAssocID="{234B3539-E083-4183-8B19-55A2C7D25D2F}" presName="rect1" presStyleLbl="bgShp"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0E953B6-CF15-41A3-9F62-96BCCFE68536}" type="pres">
      <dgm:prSet presAssocID="{234B3539-E083-4183-8B19-55A2C7D25D2F}" presName="rect2" presStyleLbl="trBgShp" presStyleIdx="3" presStyleCnt="4" custLinFactY="24640" custLinFactNeighborX="2242" custLinFactNeighborY="100000">
        <dgm:presLayoutVars>
          <dgm:bulletEnabled val="1"/>
        </dgm:presLayoutVars>
      </dgm:prSet>
      <dgm:spPr/>
    </dgm:pt>
  </dgm:ptLst>
  <dgm:cxnLst>
    <dgm:cxn modelId="{D5DB671B-8ACE-4D09-B77E-EFCE6D1AB861}" srcId="{96D80A29-3D9E-44CC-A587-A094C2C827D7}" destId="{234B3539-E083-4183-8B19-55A2C7D25D2F}" srcOrd="3" destOrd="0" parTransId="{AA241E9C-D009-4CB6-9AD3-325B7BE7C485}" sibTransId="{AE7AA756-AE7F-4DAA-B5CF-2094D7578876}"/>
    <dgm:cxn modelId="{EF59E93C-AC72-4DEF-851B-DE0722351B49}" type="presOf" srcId="{96D80A29-3D9E-44CC-A587-A094C2C827D7}" destId="{5DAAF09B-EC48-422D-B0BE-88090A6D790A}" srcOrd="0" destOrd="0" presId="urn:microsoft.com/office/officeart/2008/layout/BendingPictureSemiTransparentText"/>
    <dgm:cxn modelId="{90DF1862-8112-4B8F-9800-6CF567D06B7E}" srcId="{96D80A29-3D9E-44CC-A587-A094C2C827D7}" destId="{903A9666-6ADD-4E3A-812F-857FFEC5650F}" srcOrd="2" destOrd="0" parTransId="{B12976E4-B20D-4975-B0CB-FE6C2F7C60B2}" sibTransId="{E8D00C0F-43C8-47A6-9430-65C96FCA7FB1}"/>
    <dgm:cxn modelId="{71345B48-0460-4BCD-8BD5-CE9A67F088C3}" srcId="{96D80A29-3D9E-44CC-A587-A094C2C827D7}" destId="{2E1560F3-CCF6-4A4C-847B-C19091E2C832}" srcOrd="0" destOrd="0" parTransId="{9112EB8B-B220-4C0D-BEAC-15B61D93995D}" sibTransId="{6281CB03-99AB-497B-954E-A7397BF81590}"/>
    <dgm:cxn modelId="{4AC0F651-E38C-4AEB-97CF-76DCF05B60EF}" type="presOf" srcId="{86BFC081-DAA5-40DA-B28F-994C93B5B19B}" destId="{9052EE3F-019B-499D-A6B5-ED9E802B5F12}" srcOrd="0" destOrd="0" presId="urn:microsoft.com/office/officeart/2008/layout/BendingPictureSemiTransparentText"/>
    <dgm:cxn modelId="{21387DD0-EA68-4C9D-ACC2-9962515AE121}" type="presOf" srcId="{903A9666-6ADD-4E3A-812F-857FFEC5650F}" destId="{BC390C0B-85BC-4620-9A0E-2FCD72E3A970}" srcOrd="0" destOrd="0" presId="urn:microsoft.com/office/officeart/2008/layout/BendingPictureSemiTransparentText"/>
    <dgm:cxn modelId="{2DC28CDD-B6E4-419B-B689-452ED6B7A1BA}" type="presOf" srcId="{234B3539-E083-4183-8B19-55A2C7D25D2F}" destId="{50E953B6-CF15-41A3-9F62-96BCCFE68536}" srcOrd="0" destOrd="0" presId="urn:microsoft.com/office/officeart/2008/layout/BendingPictureSemiTransparentText"/>
    <dgm:cxn modelId="{92FA77E3-38F5-413D-A17A-8035CC94051F}" srcId="{96D80A29-3D9E-44CC-A587-A094C2C827D7}" destId="{86BFC081-DAA5-40DA-B28F-994C93B5B19B}" srcOrd="1" destOrd="0" parTransId="{4FB3A829-4788-470F-9541-A357D86177D6}" sibTransId="{02F62651-B696-4DB8-8443-1E00AF8A153B}"/>
    <dgm:cxn modelId="{4EE41DF4-BD74-4636-AB46-03942A5B93CD}" type="presOf" srcId="{2E1560F3-CCF6-4A4C-847B-C19091E2C832}" destId="{5C0216F2-DA61-45C9-B76F-F8432E5AE0BE}" srcOrd="0" destOrd="0" presId="urn:microsoft.com/office/officeart/2008/layout/BendingPictureSemiTransparentText"/>
    <dgm:cxn modelId="{0A01F5F1-6784-4D13-92AC-AC0DCBD236C8}" type="presParOf" srcId="{5DAAF09B-EC48-422D-B0BE-88090A6D790A}" destId="{BC249B4C-2899-4687-910F-BEC58D84B270}" srcOrd="0" destOrd="0" presId="urn:microsoft.com/office/officeart/2008/layout/BendingPictureSemiTransparentText"/>
    <dgm:cxn modelId="{F1C97F50-0E73-46BB-8045-12FFFA3837DC}" type="presParOf" srcId="{BC249B4C-2899-4687-910F-BEC58D84B270}" destId="{6D90A9F6-9777-4138-A115-5FA3316DF2D2}" srcOrd="0" destOrd="0" presId="urn:microsoft.com/office/officeart/2008/layout/BendingPictureSemiTransparentText"/>
    <dgm:cxn modelId="{0C98325A-E97E-4B91-BF0F-045531A7569E}" type="presParOf" srcId="{BC249B4C-2899-4687-910F-BEC58D84B270}" destId="{5C0216F2-DA61-45C9-B76F-F8432E5AE0BE}" srcOrd="1" destOrd="0" presId="urn:microsoft.com/office/officeart/2008/layout/BendingPictureSemiTransparentText"/>
    <dgm:cxn modelId="{E5003856-1A02-455B-8590-421171259584}" type="presParOf" srcId="{5DAAF09B-EC48-422D-B0BE-88090A6D790A}" destId="{E0B1B7BC-F293-4E7B-9F73-3180361A458E}" srcOrd="1" destOrd="0" presId="urn:microsoft.com/office/officeart/2008/layout/BendingPictureSemiTransparentText"/>
    <dgm:cxn modelId="{C69AC79D-B62A-45F7-A89B-6ACF7092B26A}" type="presParOf" srcId="{5DAAF09B-EC48-422D-B0BE-88090A6D790A}" destId="{D36F297D-CC59-4EC0-8C6C-3B4A48982016}" srcOrd="2" destOrd="0" presId="urn:microsoft.com/office/officeart/2008/layout/BendingPictureSemiTransparentText"/>
    <dgm:cxn modelId="{53332B3D-A4A9-4F7C-B763-75E61EA692ED}" type="presParOf" srcId="{D36F297D-CC59-4EC0-8C6C-3B4A48982016}" destId="{B8A77ED1-F4B7-40E9-BC71-BB4E27878674}" srcOrd="0" destOrd="0" presId="urn:microsoft.com/office/officeart/2008/layout/BendingPictureSemiTransparentText"/>
    <dgm:cxn modelId="{90D5A350-A39B-43F8-840F-FF67D0D7CE5E}" type="presParOf" srcId="{D36F297D-CC59-4EC0-8C6C-3B4A48982016}" destId="{9052EE3F-019B-499D-A6B5-ED9E802B5F12}" srcOrd="1" destOrd="0" presId="urn:microsoft.com/office/officeart/2008/layout/BendingPictureSemiTransparentText"/>
    <dgm:cxn modelId="{855A5EBD-2F28-4553-AFAE-B7FAD6FFA0AF}" type="presParOf" srcId="{5DAAF09B-EC48-422D-B0BE-88090A6D790A}" destId="{C22D4497-73A2-4B35-9AAB-FC49AEBB9083}" srcOrd="3" destOrd="0" presId="urn:microsoft.com/office/officeart/2008/layout/BendingPictureSemiTransparentText"/>
    <dgm:cxn modelId="{46867125-6423-4543-824A-090651352BD3}" type="presParOf" srcId="{5DAAF09B-EC48-422D-B0BE-88090A6D790A}" destId="{32257477-C70F-461A-9A2E-08C2A745D605}" srcOrd="4" destOrd="0" presId="urn:microsoft.com/office/officeart/2008/layout/BendingPictureSemiTransparentText"/>
    <dgm:cxn modelId="{A3690F82-1BC8-4AE2-8B2F-BCE5C2C3EC96}" type="presParOf" srcId="{32257477-C70F-461A-9A2E-08C2A745D605}" destId="{9F3FB3CB-8AC8-415A-B5A7-CCCB3FBF9B24}" srcOrd="0" destOrd="0" presId="urn:microsoft.com/office/officeart/2008/layout/BendingPictureSemiTransparentText"/>
    <dgm:cxn modelId="{127FB3EC-C3EA-420E-84EA-EE5DEF92B321}" type="presParOf" srcId="{32257477-C70F-461A-9A2E-08C2A745D605}" destId="{BC390C0B-85BC-4620-9A0E-2FCD72E3A970}" srcOrd="1" destOrd="0" presId="urn:microsoft.com/office/officeart/2008/layout/BendingPictureSemiTransparentText"/>
    <dgm:cxn modelId="{C5048D71-31CC-455F-9298-B729303F3464}" type="presParOf" srcId="{5DAAF09B-EC48-422D-B0BE-88090A6D790A}" destId="{A6ED885D-5BE1-4ABF-A4F9-5E3F4999FCE7}" srcOrd="5" destOrd="0" presId="urn:microsoft.com/office/officeart/2008/layout/BendingPictureSemiTransparentText"/>
    <dgm:cxn modelId="{B902D901-EEC1-41E3-B056-C6253BC7E2E8}" type="presParOf" srcId="{5DAAF09B-EC48-422D-B0BE-88090A6D790A}" destId="{9AC02C70-D835-4027-A116-DDC13E41429B}" srcOrd="6" destOrd="0" presId="urn:microsoft.com/office/officeart/2008/layout/BendingPictureSemiTransparentText"/>
    <dgm:cxn modelId="{7109F7D5-06F4-4042-9D6F-27F8A2E5F001}" type="presParOf" srcId="{9AC02C70-D835-4027-A116-DDC13E41429B}" destId="{CB0E8D21-E21F-4597-A58D-CA1D1C30BE05}" srcOrd="0" destOrd="0" presId="urn:microsoft.com/office/officeart/2008/layout/BendingPictureSemiTransparentText"/>
    <dgm:cxn modelId="{DADF72B3-332B-4B7A-9A15-D90E840E8BB6}" type="presParOf" srcId="{9AC02C70-D835-4027-A116-DDC13E41429B}" destId="{50E953B6-CF15-41A3-9F62-96BCCFE68536}"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C963F1-1862-4FBD-A056-87CF26D927F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835C99-628A-465D-B43D-7FDE78825D95}">
      <dgm:prSet phldrT="[Text]" custT="1"/>
      <dgm:spPr>
        <a:solidFill>
          <a:schemeClr val="tx1"/>
        </a:solidFill>
        <a:ln>
          <a:noFill/>
        </a:ln>
      </dgm:spPr>
      <dgm:t>
        <a:bodyPr anchor="t"/>
        <a:lstStyle/>
        <a:p>
          <a:pPr algn="l"/>
          <a:r>
            <a:rPr lang="en-US" sz="1800" b="1" dirty="0">
              <a:solidFill>
                <a:srgbClr val="F2C811"/>
              </a:solidFill>
              <a:latin typeface="Segoe UI Light" panose="020B0502040204020203" pitchFamily="34" charset="0"/>
              <a:cs typeface="Segoe UI Light" panose="020B0502040204020203" pitchFamily="34" charset="0"/>
            </a:rPr>
            <a:t>What is the Power BI Community?</a:t>
          </a:r>
        </a:p>
        <a:p>
          <a:pPr lvl="1" algn="l"/>
          <a:endParaRPr lang="en-US" sz="1400" b="1" dirty="0">
            <a:solidFill>
              <a:srgbClr val="F2C811"/>
            </a:solidFill>
            <a:latin typeface="Segoe UI Light" panose="020B0502040204020203" pitchFamily="34" charset="0"/>
            <a:cs typeface="Segoe UI Light" panose="020B0502040204020203" pitchFamily="34" charset="0"/>
          </a:endParaRPr>
        </a:p>
        <a:p>
          <a:pPr lvl="1" algn="l"/>
          <a:r>
            <a:rPr lang="en-US" sz="1400" b="1" dirty="0">
              <a:solidFill>
                <a:srgbClr val="F2C811"/>
              </a:solidFill>
              <a:latin typeface="Segoe UI Light" panose="020B0502040204020203" pitchFamily="34" charset="0"/>
              <a:cs typeface="Segoe UI Light" panose="020B0502040204020203" pitchFamily="34" charset="0"/>
            </a:rPr>
            <a:t>The Power BI Community is a place where customers and people who are passionate about Power BI can connect, learn, and discuss business intelligence with experts and peers</a:t>
          </a:r>
        </a:p>
      </dgm:t>
    </dgm:pt>
    <dgm:pt modelId="{E9C587E0-D9AB-4564-8E3B-4C875D0E10B7}" type="parTrans" cxnId="{2561602C-F96A-43EB-A44A-4B39068FA163}">
      <dgm:prSet/>
      <dgm:spPr/>
      <dgm:t>
        <a:bodyPr/>
        <a:lstStyle/>
        <a:p>
          <a:endParaRPr lang="en-US"/>
        </a:p>
      </dgm:t>
    </dgm:pt>
    <dgm:pt modelId="{4A927118-5719-4CFB-B1F2-9019271DDB85}" type="sibTrans" cxnId="{2561602C-F96A-43EB-A44A-4B39068FA163}">
      <dgm:prSet/>
      <dgm:spPr/>
      <dgm:t>
        <a:bodyPr/>
        <a:lstStyle/>
        <a:p>
          <a:endParaRPr lang="en-US"/>
        </a:p>
      </dgm:t>
    </dgm:pt>
    <dgm:pt modelId="{191521DE-BF87-403F-8C0D-19BFC253C126}">
      <dgm:prSet phldrT="[Text]" custT="1"/>
      <dgm:spPr>
        <a:solidFill>
          <a:schemeClr val="tx1"/>
        </a:solidFill>
        <a:ln>
          <a:noFill/>
        </a:ln>
      </dgm:spPr>
      <dgm:t>
        <a:bodyPr anchor="t"/>
        <a:lstStyle/>
        <a:p>
          <a:pPr algn="l"/>
          <a:r>
            <a:rPr lang="en-US" sz="1800" b="1" dirty="0">
              <a:solidFill>
                <a:srgbClr val="F2C811"/>
              </a:solidFill>
              <a:latin typeface="Segoe UI Light" panose="020B0502040204020203" pitchFamily="34" charset="0"/>
              <a:cs typeface="Segoe UI Light" panose="020B0502040204020203" pitchFamily="34" charset="0"/>
            </a:rPr>
            <a:t>Who are members of the Power BI Community?</a:t>
          </a:r>
        </a:p>
        <a:p>
          <a:pPr lvl="1" algn="l"/>
          <a:r>
            <a:rPr lang="en-US" sz="1200" b="1" dirty="0">
              <a:solidFill>
                <a:srgbClr val="F2C811"/>
              </a:solidFill>
              <a:latin typeface="Segoe UI Light" panose="020B0502040204020203" pitchFamily="34" charset="0"/>
              <a:cs typeface="Segoe UI Light" panose="020B0502040204020203" pitchFamily="34" charset="0"/>
            </a:rPr>
            <a:t>Registration on the Power BI Community is completely free and open to everyone. The community is made up of a mix of:</a:t>
          </a:r>
        </a:p>
        <a:p>
          <a:pPr marL="742950" lvl="1" indent="-285750" algn="l">
            <a:buFont typeface="Arial" panose="020B0604020202020204" pitchFamily="34" charset="0"/>
            <a:buChar char="•"/>
          </a:pPr>
          <a:endParaRPr lang="en-US" sz="1100" b="1" dirty="0">
            <a:solidFill>
              <a:srgbClr val="F2C811"/>
            </a:solidFill>
            <a:latin typeface="Segoe UI Light" panose="020B0502040204020203" pitchFamily="34" charset="0"/>
            <a:cs typeface="Segoe UI Light" panose="020B0502040204020203" pitchFamily="34" charset="0"/>
          </a:endParaRPr>
        </a:p>
        <a:p>
          <a:pPr marL="742950" lvl="1" indent="-285750" algn="l">
            <a:buFont typeface="Arial" panose="020B0604020202020204" pitchFamily="34" charset="0"/>
            <a:buChar char="•"/>
          </a:pPr>
          <a:r>
            <a:rPr lang="en-US" sz="1100" b="1">
              <a:solidFill>
                <a:srgbClr val="F2C811"/>
              </a:solidFill>
              <a:latin typeface="Segoe UI Light" panose="020B0502040204020203" pitchFamily="34" charset="0"/>
              <a:cs typeface="Segoe UI Light" panose="020B0502040204020203" pitchFamily="34" charset="0"/>
            </a:rPr>
            <a:t>Microsoft Employees, </a:t>
          </a:r>
        </a:p>
        <a:p>
          <a:pPr marL="742950" lvl="1" indent="-285750" algn="l">
            <a:buFont typeface="Arial" panose="020B0604020202020204" pitchFamily="34" charset="0"/>
            <a:buChar char="•"/>
          </a:pPr>
          <a:r>
            <a:rPr lang="en-US" sz="1100" b="1">
              <a:solidFill>
                <a:srgbClr val="F2C811"/>
              </a:solidFill>
              <a:latin typeface="Segoe UI Light" panose="020B0502040204020203" pitchFamily="34" charset="0"/>
              <a:cs typeface="Segoe UI Light" panose="020B0502040204020203" pitchFamily="34" charset="0"/>
            </a:rPr>
            <a:t>Product Engineers</a:t>
          </a:r>
        </a:p>
        <a:p>
          <a:pPr marL="742950" lvl="1" indent="-285750" algn="l">
            <a:buFont typeface="Arial" panose="020B0604020202020204" pitchFamily="34" charset="0"/>
            <a:buChar char="•"/>
          </a:pPr>
          <a:r>
            <a:rPr lang="en-US" sz="1100" b="1">
              <a:solidFill>
                <a:srgbClr val="F2C811"/>
              </a:solidFill>
              <a:latin typeface="Segoe UI Light" panose="020B0502040204020203" pitchFamily="34" charset="0"/>
              <a:cs typeface="Segoe UI Light" panose="020B0502040204020203" pitchFamily="34" charset="0"/>
            </a:rPr>
            <a:t>IT </a:t>
          </a:r>
          <a:r>
            <a:rPr lang="en-US" sz="1100" b="1" dirty="0">
              <a:solidFill>
                <a:srgbClr val="F2C811"/>
              </a:solidFill>
              <a:latin typeface="Segoe UI Light" panose="020B0502040204020203" pitchFamily="34" charset="0"/>
              <a:cs typeface="Segoe UI Light" panose="020B0502040204020203" pitchFamily="34" charset="0"/>
            </a:rPr>
            <a:t>Pros/Developers</a:t>
          </a:r>
        </a:p>
        <a:p>
          <a:pPr marL="742950" lvl="1" indent="-285750" algn="l">
            <a:buFont typeface="Arial" panose="020B0604020202020204" pitchFamily="34" charset="0"/>
            <a:buChar char="•"/>
          </a:pPr>
          <a:r>
            <a:rPr lang="en-US" sz="1100" b="1" dirty="0">
              <a:solidFill>
                <a:srgbClr val="F2C811"/>
              </a:solidFill>
              <a:latin typeface="Segoe UI Light" panose="020B0502040204020203" pitchFamily="34" charset="0"/>
              <a:cs typeface="Segoe UI Light" panose="020B0502040204020203" pitchFamily="34" charset="0"/>
            </a:rPr>
            <a:t>Educators/students</a:t>
          </a:r>
        </a:p>
        <a:p>
          <a:pPr marL="742950" lvl="1" indent="-285750" algn="l">
            <a:buFont typeface="Arial" panose="020B0604020202020204" pitchFamily="34" charset="0"/>
            <a:buChar char="•"/>
          </a:pPr>
          <a:r>
            <a:rPr lang="en-US" sz="1100" b="1" dirty="0">
              <a:solidFill>
                <a:srgbClr val="F2C811"/>
              </a:solidFill>
              <a:latin typeface="Segoe UI Light" panose="020B0502040204020203" pitchFamily="34" charset="0"/>
              <a:cs typeface="Segoe UI Light" panose="020B0502040204020203" pitchFamily="34" charset="0"/>
            </a:rPr>
            <a:t>Influencers and industry leaders</a:t>
          </a:r>
        </a:p>
        <a:p>
          <a:pPr marL="742950" lvl="1" indent="-285750" algn="l">
            <a:buFont typeface="Arial" panose="020B0604020202020204" pitchFamily="34" charset="0"/>
            <a:buChar char="•"/>
          </a:pPr>
          <a:r>
            <a:rPr lang="en-US" sz="1100" b="1" dirty="0">
              <a:solidFill>
                <a:srgbClr val="F2C811"/>
              </a:solidFill>
              <a:latin typeface="Segoe UI Light" panose="020B0502040204020203" pitchFamily="34" charset="0"/>
              <a:cs typeface="Segoe UI Light" panose="020B0502040204020203" pitchFamily="34" charset="0"/>
            </a:rPr>
            <a:t>Business professionals and more!</a:t>
          </a:r>
          <a:endParaRPr lang="en-US" sz="1000" b="1" dirty="0">
            <a:solidFill>
              <a:srgbClr val="F2C811"/>
            </a:solidFill>
            <a:latin typeface="Segoe UI Light" panose="020B0502040204020203" pitchFamily="34" charset="0"/>
            <a:cs typeface="Segoe UI Light" panose="020B0502040204020203" pitchFamily="34" charset="0"/>
          </a:endParaRPr>
        </a:p>
      </dgm:t>
    </dgm:pt>
    <dgm:pt modelId="{880A423A-5FA1-45A6-BF93-8043B4E5657C}" type="parTrans" cxnId="{41EB23A4-5E35-4C24-B681-3C7D8645E5BE}">
      <dgm:prSet/>
      <dgm:spPr/>
      <dgm:t>
        <a:bodyPr/>
        <a:lstStyle/>
        <a:p>
          <a:endParaRPr lang="en-US"/>
        </a:p>
      </dgm:t>
    </dgm:pt>
    <dgm:pt modelId="{A215A00C-BDA2-400D-8152-15A787F9F918}" type="sibTrans" cxnId="{41EB23A4-5E35-4C24-B681-3C7D8645E5BE}">
      <dgm:prSet/>
      <dgm:spPr/>
      <dgm:t>
        <a:bodyPr/>
        <a:lstStyle/>
        <a:p>
          <a:endParaRPr lang="en-US"/>
        </a:p>
      </dgm:t>
    </dgm:pt>
    <dgm:pt modelId="{E465F05C-DC52-411A-9288-D7CA1B532E4C}">
      <dgm:prSet phldrT="[Text]" custT="1"/>
      <dgm:spPr>
        <a:solidFill>
          <a:schemeClr val="tx1"/>
        </a:solidFill>
        <a:ln>
          <a:noFill/>
        </a:ln>
      </dgm:spPr>
      <dgm:t>
        <a:bodyPr anchor="t"/>
        <a:lstStyle/>
        <a:p>
          <a:pPr algn="l"/>
          <a:r>
            <a:rPr lang="en-US" sz="1800" b="1" dirty="0">
              <a:solidFill>
                <a:srgbClr val="F2C811"/>
              </a:solidFill>
              <a:latin typeface="Segoe UI Light" panose="020B0502040204020203" pitchFamily="34" charset="0"/>
              <a:cs typeface="Segoe UI Light" panose="020B0502040204020203" pitchFamily="34" charset="0"/>
            </a:rPr>
            <a:t>What can I get out of the Power BI Community?</a:t>
          </a:r>
          <a:endParaRPr lang="en-US" sz="1200" b="1" dirty="0">
            <a:solidFill>
              <a:srgbClr val="F2C811"/>
            </a:solidFill>
            <a:latin typeface="Segoe UI Light" panose="020B0502040204020203" pitchFamily="34" charset="0"/>
            <a:cs typeface="Segoe UI Light" panose="020B0502040204020203" pitchFamily="34" charset="0"/>
          </a:endParaRPr>
        </a:p>
        <a:p>
          <a:pPr algn="l"/>
          <a:endParaRPr lang="en-US" sz="1200" b="1" dirty="0">
            <a:solidFill>
              <a:srgbClr val="F2C811"/>
            </a:solidFill>
            <a:latin typeface="Segoe UI Light" panose="020B0502040204020203" pitchFamily="34" charset="0"/>
            <a:cs typeface="Segoe UI Light" panose="020B0502040204020203" pitchFamily="34" charset="0"/>
          </a:endParaRPr>
        </a:p>
        <a:p>
          <a:pPr algn="l"/>
          <a:r>
            <a:rPr lang="en-US" sz="1200" b="1" dirty="0">
              <a:solidFill>
                <a:srgbClr val="F2C811"/>
              </a:solidFill>
              <a:latin typeface="Segoe UI Light" panose="020B0502040204020203" pitchFamily="34" charset="0"/>
              <a:cs typeface="Segoe UI Light" panose="020B0502040204020203" pitchFamily="34" charset="0"/>
            </a:rPr>
            <a:t>Connect with Power BI engineers and Microsoft employees. </a:t>
          </a:r>
        </a:p>
        <a:p>
          <a:pPr algn="l"/>
          <a:r>
            <a:rPr lang="en-US" sz="1200" b="1" dirty="0">
              <a:solidFill>
                <a:srgbClr val="F2C811"/>
              </a:solidFill>
              <a:latin typeface="Segoe UI Light" panose="020B0502040204020203" pitchFamily="34" charset="0"/>
              <a:cs typeface="Segoe UI Light" panose="020B0502040204020203" pitchFamily="34" charset="0"/>
            </a:rPr>
            <a:t>Gain expert insight and feedback on a topic or provide suggestions on improving Power BI. </a:t>
          </a:r>
        </a:p>
        <a:p>
          <a:pPr algn="l"/>
          <a:r>
            <a:rPr lang="en-US" sz="1200" b="1" dirty="0">
              <a:solidFill>
                <a:srgbClr val="F2C811"/>
              </a:solidFill>
              <a:latin typeface="Segoe UI Light" panose="020B0502040204020203" pitchFamily="34" charset="0"/>
              <a:cs typeface="Segoe UI Light" panose="020B0502040204020203" pitchFamily="34" charset="0"/>
            </a:rPr>
            <a:t>Member-exclusive events, such as the Power BI Ask Microsoft Anything (AMA) hour </a:t>
          </a:r>
        </a:p>
        <a:p>
          <a:pPr algn="l"/>
          <a:r>
            <a:rPr lang="en-US" sz="1200" b="1" dirty="0">
              <a:solidFill>
                <a:srgbClr val="F2C811"/>
              </a:solidFill>
              <a:latin typeface="Segoe UI Light" panose="020B0502040204020203" pitchFamily="34" charset="0"/>
              <a:cs typeface="Segoe UI Light" panose="020B0502040204020203" pitchFamily="34" charset="0"/>
            </a:rPr>
            <a:t>Members-only resources on how to use Power BI. </a:t>
          </a:r>
        </a:p>
        <a:p>
          <a:pPr algn="l"/>
          <a:r>
            <a:rPr lang="en-US" sz="1200" b="1" dirty="0">
              <a:solidFill>
                <a:srgbClr val="F2C811"/>
              </a:solidFill>
              <a:latin typeface="Segoe UI Light" panose="020B0502040204020203" pitchFamily="34" charset="0"/>
              <a:cs typeface="Segoe UI Light" panose="020B0502040204020203" pitchFamily="34" charset="0"/>
            </a:rPr>
            <a:t>Win prizes and earn exclusive perks by participating in Community Block Parties and Contests</a:t>
          </a:r>
        </a:p>
      </dgm:t>
    </dgm:pt>
    <dgm:pt modelId="{6686F897-55C6-4A72-8289-8654CCD07B5D}" type="parTrans" cxnId="{E8495149-7650-4F9A-9A15-7E6985112FE8}">
      <dgm:prSet/>
      <dgm:spPr/>
      <dgm:t>
        <a:bodyPr/>
        <a:lstStyle/>
        <a:p>
          <a:endParaRPr lang="en-US"/>
        </a:p>
      </dgm:t>
    </dgm:pt>
    <dgm:pt modelId="{A1CC7873-63C4-4D67-B8FC-0E01B3CF37FF}" type="sibTrans" cxnId="{E8495149-7650-4F9A-9A15-7E6985112FE8}">
      <dgm:prSet/>
      <dgm:spPr/>
      <dgm:t>
        <a:bodyPr/>
        <a:lstStyle/>
        <a:p>
          <a:endParaRPr lang="en-US"/>
        </a:p>
      </dgm:t>
    </dgm:pt>
    <dgm:pt modelId="{A83E4E4E-1067-4D90-84E5-6CB253634216}">
      <dgm:prSet phldrT="[Text]" custT="1"/>
      <dgm:spPr>
        <a:solidFill>
          <a:schemeClr val="tx1"/>
        </a:solidFill>
        <a:ln>
          <a:noFill/>
        </a:ln>
      </dgm:spPr>
      <dgm:t>
        <a:bodyPr anchor="t"/>
        <a:lstStyle/>
        <a:p>
          <a:pPr algn="l"/>
          <a:r>
            <a:rPr lang="en-US" sz="1800" b="1" dirty="0">
              <a:solidFill>
                <a:srgbClr val="F2C811"/>
              </a:solidFill>
              <a:latin typeface="Segoe UI Light" panose="020B0502040204020203" pitchFamily="34" charset="0"/>
              <a:cs typeface="Segoe UI Light" panose="020B0502040204020203" pitchFamily="34" charset="0"/>
            </a:rPr>
            <a:t>How do I get started?</a:t>
          </a:r>
        </a:p>
        <a:p>
          <a:pPr algn="l"/>
          <a:r>
            <a:rPr lang="en-US" sz="1200" b="1" dirty="0">
              <a:solidFill>
                <a:srgbClr val="F2C811"/>
              </a:solidFill>
              <a:latin typeface="Segoe UI Light" panose="020B0502040204020203" pitchFamily="34" charset="0"/>
              <a:cs typeface="Segoe UI Light" panose="020B0502040204020203" pitchFamily="34" charset="0"/>
            </a:rPr>
            <a:t>Register as a member the Power BI Community (</a:t>
          </a:r>
          <a:r>
            <a:rPr lang="en-US" sz="1200" b="1" dirty="0">
              <a:solidFill>
                <a:srgbClr val="F2C811"/>
              </a:solidFill>
              <a:latin typeface="Segoe UI Light" panose="020B0502040204020203" pitchFamily="34" charset="0"/>
              <a:cs typeface="Segoe UI Light" panose="020B0502040204020203" pitchFamily="34" charset="0"/>
              <a:hlinkClick xmlns:r="http://schemas.openxmlformats.org/officeDocument/2006/relationships" r:id="rId1"/>
            </a:rPr>
            <a:t>https://community.powerbi.com/</a:t>
          </a:r>
          <a:r>
            <a:rPr lang="en-US" sz="1200" b="1" dirty="0">
              <a:solidFill>
                <a:srgbClr val="F2C811"/>
              </a:solidFill>
              <a:latin typeface="Segoe UI Light" panose="020B0502040204020203" pitchFamily="34" charset="0"/>
              <a:cs typeface="Segoe UI Light" panose="020B0502040204020203" pitchFamily="34" charset="0"/>
            </a:rPr>
            <a:t>)</a:t>
          </a:r>
        </a:p>
        <a:p>
          <a:pPr algn="l"/>
          <a:endParaRPr lang="en-US" sz="1200" b="1" dirty="0">
            <a:solidFill>
              <a:srgbClr val="F2C811"/>
            </a:solidFill>
            <a:latin typeface="Segoe UI Light" panose="020B0502040204020203" pitchFamily="34" charset="0"/>
            <a:cs typeface="Segoe UI Light" panose="020B0502040204020203" pitchFamily="34" charset="0"/>
          </a:endParaRPr>
        </a:p>
        <a:p>
          <a:pPr algn="l"/>
          <a:r>
            <a:rPr lang="en-US" sz="1200" b="1" dirty="0">
              <a:solidFill>
                <a:srgbClr val="F2C811"/>
              </a:solidFill>
              <a:latin typeface="Segoe UI Light" panose="020B0502040204020203" pitchFamily="34" charset="0"/>
              <a:cs typeface="Segoe UI Light" panose="020B0502040204020203" pitchFamily="34" charset="0"/>
            </a:rPr>
            <a:t>Edit and customize your profile.</a:t>
          </a:r>
        </a:p>
        <a:p>
          <a:pPr algn="l"/>
          <a:r>
            <a:rPr lang="en-US" sz="1200" b="1" dirty="0">
              <a:solidFill>
                <a:srgbClr val="F2C811"/>
              </a:solidFill>
              <a:latin typeface="Segoe UI Light" panose="020B0502040204020203" pitchFamily="34" charset="0"/>
              <a:cs typeface="Segoe UI Light" panose="020B0502040204020203" pitchFamily="34" charset="0"/>
            </a:rPr>
            <a:t>Use the search bar to find and engage on relevant boards. </a:t>
          </a:r>
        </a:p>
        <a:p>
          <a:pPr algn="l"/>
          <a:r>
            <a:rPr lang="en-US" sz="1200" b="1" dirty="0">
              <a:solidFill>
                <a:srgbClr val="F2C811"/>
              </a:solidFill>
              <a:latin typeface="Segoe UI Light" panose="020B0502040204020203" pitchFamily="34" charset="0"/>
              <a:cs typeface="Segoe UI Light" panose="020B0502040204020203" pitchFamily="34" charset="0"/>
            </a:rPr>
            <a:t>Popular options include:</a:t>
          </a:r>
        </a:p>
        <a:p>
          <a:pPr algn="l"/>
          <a:r>
            <a:rPr lang="en-US" sz="1200" b="1" dirty="0">
              <a:solidFill>
                <a:srgbClr val="F2C811"/>
              </a:solidFill>
              <a:latin typeface="Segoe UI Light" panose="020B0502040204020203" pitchFamily="34" charset="0"/>
              <a:cs typeface="Segoe UI Light" panose="020B0502040204020203" pitchFamily="34" charset="0"/>
            </a:rPr>
            <a:t>Data Stories Gallery, Desktop, Service, Developer. Mobile Apps</a:t>
          </a:r>
          <a:endParaRPr lang="en-US" sz="1050" b="1" dirty="0">
            <a:solidFill>
              <a:srgbClr val="F2C811"/>
            </a:solidFill>
            <a:latin typeface="Segoe UI Light" panose="020B0502040204020203" pitchFamily="34" charset="0"/>
            <a:cs typeface="Segoe UI Light" panose="020B0502040204020203" pitchFamily="34" charset="0"/>
          </a:endParaRPr>
        </a:p>
      </dgm:t>
    </dgm:pt>
    <dgm:pt modelId="{2BE5E312-CC5B-41E4-BE8B-CE3AE6A29E19}" type="parTrans" cxnId="{50B72297-D989-45D2-8593-1B8C8CD11B4B}">
      <dgm:prSet/>
      <dgm:spPr/>
      <dgm:t>
        <a:bodyPr/>
        <a:lstStyle/>
        <a:p>
          <a:endParaRPr lang="en-US"/>
        </a:p>
      </dgm:t>
    </dgm:pt>
    <dgm:pt modelId="{4CC14D25-F3A6-4242-9B3B-6A07A49763C6}" type="sibTrans" cxnId="{50B72297-D989-45D2-8593-1B8C8CD11B4B}">
      <dgm:prSet/>
      <dgm:spPr/>
      <dgm:t>
        <a:bodyPr/>
        <a:lstStyle/>
        <a:p>
          <a:endParaRPr lang="en-US"/>
        </a:p>
      </dgm:t>
    </dgm:pt>
    <dgm:pt modelId="{E4F371F1-865D-45F1-AD69-99D2E0337BBA}" type="pres">
      <dgm:prSet presAssocID="{B2C963F1-1862-4FBD-A056-87CF26D927FA}" presName="diagram" presStyleCnt="0">
        <dgm:presLayoutVars>
          <dgm:dir/>
          <dgm:resizeHandles val="exact"/>
        </dgm:presLayoutVars>
      </dgm:prSet>
      <dgm:spPr/>
    </dgm:pt>
    <dgm:pt modelId="{3DC461F9-3A80-4A79-ACAB-0F44D356F0EB}" type="pres">
      <dgm:prSet presAssocID="{2E835C99-628A-465D-B43D-7FDE78825D95}" presName="node" presStyleLbl="node1" presStyleIdx="0" presStyleCnt="4" custScaleX="120580">
        <dgm:presLayoutVars>
          <dgm:bulletEnabled val="1"/>
        </dgm:presLayoutVars>
      </dgm:prSet>
      <dgm:spPr/>
    </dgm:pt>
    <dgm:pt modelId="{3C224761-CF60-4CD3-A776-59A09BE5BAE0}" type="pres">
      <dgm:prSet presAssocID="{4A927118-5719-4CFB-B1F2-9019271DDB85}" presName="sibTrans" presStyleCnt="0"/>
      <dgm:spPr/>
    </dgm:pt>
    <dgm:pt modelId="{21DE94F7-E80C-4EBD-AEC2-35A329671C7F}" type="pres">
      <dgm:prSet presAssocID="{191521DE-BF87-403F-8C0D-19BFC253C126}" presName="node" presStyleLbl="node1" presStyleIdx="1" presStyleCnt="4" custScaleX="120727">
        <dgm:presLayoutVars>
          <dgm:bulletEnabled val="1"/>
        </dgm:presLayoutVars>
      </dgm:prSet>
      <dgm:spPr/>
    </dgm:pt>
    <dgm:pt modelId="{678DCF7C-C077-4ED3-B2C5-5B7B81CE6A70}" type="pres">
      <dgm:prSet presAssocID="{A215A00C-BDA2-400D-8152-15A787F9F918}" presName="sibTrans" presStyleCnt="0"/>
      <dgm:spPr/>
    </dgm:pt>
    <dgm:pt modelId="{C73491A8-3654-4147-929D-CC775CF315AD}" type="pres">
      <dgm:prSet presAssocID="{E465F05C-DC52-411A-9288-D7CA1B532E4C}" presName="node" presStyleLbl="node1" presStyleIdx="2" presStyleCnt="4" custScaleX="120123">
        <dgm:presLayoutVars>
          <dgm:bulletEnabled val="1"/>
        </dgm:presLayoutVars>
      </dgm:prSet>
      <dgm:spPr/>
    </dgm:pt>
    <dgm:pt modelId="{7CCF63EA-8372-43BB-8ABF-DAA2EB0548A8}" type="pres">
      <dgm:prSet presAssocID="{A1CC7873-63C4-4D67-B8FC-0E01B3CF37FF}" presName="sibTrans" presStyleCnt="0"/>
      <dgm:spPr/>
    </dgm:pt>
    <dgm:pt modelId="{5B82152A-71F6-422D-A07B-60F8CCCCED16}" type="pres">
      <dgm:prSet presAssocID="{A83E4E4E-1067-4D90-84E5-6CB253634216}" presName="node" presStyleLbl="node1" presStyleIdx="3" presStyleCnt="4" custScaleX="121641">
        <dgm:presLayoutVars>
          <dgm:bulletEnabled val="1"/>
        </dgm:presLayoutVars>
      </dgm:prSet>
      <dgm:spPr/>
    </dgm:pt>
  </dgm:ptLst>
  <dgm:cxnLst>
    <dgm:cxn modelId="{6243711E-FE79-4230-8D60-B08F8AD2370A}" type="presOf" srcId="{2E835C99-628A-465D-B43D-7FDE78825D95}" destId="{3DC461F9-3A80-4A79-ACAB-0F44D356F0EB}" srcOrd="0" destOrd="0" presId="urn:microsoft.com/office/officeart/2005/8/layout/default"/>
    <dgm:cxn modelId="{27BBFE27-C10B-4E06-AACC-361B2E3404ED}" type="presOf" srcId="{E465F05C-DC52-411A-9288-D7CA1B532E4C}" destId="{C73491A8-3654-4147-929D-CC775CF315AD}" srcOrd="0" destOrd="0" presId="urn:microsoft.com/office/officeart/2005/8/layout/default"/>
    <dgm:cxn modelId="{87E3EA2B-CF68-42FC-AE3F-30B22518C59B}" type="presOf" srcId="{A83E4E4E-1067-4D90-84E5-6CB253634216}" destId="{5B82152A-71F6-422D-A07B-60F8CCCCED16}" srcOrd="0" destOrd="0" presId="urn:microsoft.com/office/officeart/2005/8/layout/default"/>
    <dgm:cxn modelId="{2561602C-F96A-43EB-A44A-4B39068FA163}" srcId="{B2C963F1-1862-4FBD-A056-87CF26D927FA}" destId="{2E835C99-628A-465D-B43D-7FDE78825D95}" srcOrd="0" destOrd="0" parTransId="{E9C587E0-D9AB-4564-8E3B-4C875D0E10B7}" sibTransId="{4A927118-5719-4CFB-B1F2-9019271DDB85}"/>
    <dgm:cxn modelId="{E8495149-7650-4F9A-9A15-7E6985112FE8}" srcId="{B2C963F1-1862-4FBD-A056-87CF26D927FA}" destId="{E465F05C-DC52-411A-9288-D7CA1B532E4C}" srcOrd="2" destOrd="0" parTransId="{6686F897-55C6-4A72-8289-8654CCD07B5D}" sibTransId="{A1CC7873-63C4-4D67-B8FC-0E01B3CF37FF}"/>
    <dgm:cxn modelId="{A659947C-0913-45BF-A64F-33EB11F4E858}" type="presOf" srcId="{B2C963F1-1862-4FBD-A056-87CF26D927FA}" destId="{E4F371F1-865D-45F1-AD69-99D2E0337BBA}" srcOrd="0" destOrd="0" presId="urn:microsoft.com/office/officeart/2005/8/layout/default"/>
    <dgm:cxn modelId="{50B72297-D989-45D2-8593-1B8C8CD11B4B}" srcId="{B2C963F1-1862-4FBD-A056-87CF26D927FA}" destId="{A83E4E4E-1067-4D90-84E5-6CB253634216}" srcOrd="3" destOrd="0" parTransId="{2BE5E312-CC5B-41E4-BE8B-CE3AE6A29E19}" sibTransId="{4CC14D25-F3A6-4242-9B3B-6A07A49763C6}"/>
    <dgm:cxn modelId="{41EB23A4-5E35-4C24-B681-3C7D8645E5BE}" srcId="{B2C963F1-1862-4FBD-A056-87CF26D927FA}" destId="{191521DE-BF87-403F-8C0D-19BFC253C126}" srcOrd="1" destOrd="0" parTransId="{880A423A-5FA1-45A6-BF93-8043B4E5657C}" sibTransId="{A215A00C-BDA2-400D-8152-15A787F9F918}"/>
    <dgm:cxn modelId="{86633BC4-DA82-4451-B6A5-860C69AAC872}" type="presOf" srcId="{191521DE-BF87-403F-8C0D-19BFC253C126}" destId="{21DE94F7-E80C-4EBD-AEC2-35A329671C7F}" srcOrd="0" destOrd="0" presId="urn:microsoft.com/office/officeart/2005/8/layout/default"/>
    <dgm:cxn modelId="{21502289-D5AE-4849-A310-652973774673}" type="presParOf" srcId="{E4F371F1-865D-45F1-AD69-99D2E0337BBA}" destId="{3DC461F9-3A80-4A79-ACAB-0F44D356F0EB}" srcOrd="0" destOrd="0" presId="urn:microsoft.com/office/officeart/2005/8/layout/default"/>
    <dgm:cxn modelId="{C2D3709D-3A1D-4C18-AB22-054D99A38A82}" type="presParOf" srcId="{E4F371F1-865D-45F1-AD69-99D2E0337BBA}" destId="{3C224761-CF60-4CD3-A776-59A09BE5BAE0}" srcOrd="1" destOrd="0" presId="urn:microsoft.com/office/officeart/2005/8/layout/default"/>
    <dgm:cxn modelId="{18E6D98B-20D5-4D94-B298-12F8B7279AF7}" type="presParOf" srcId="{E4F371F1-865D-45F1-AD69-99D2E0337BBA}" destId="{21DE94F7-E80C-4EBD-AEC2-35A329671C7F}" srcOrd="2" destOrd="0" presId="urn:microsoft.com/office/officeart/2005/8/layout/default"/>
    <dgm:cxn modelId="{99C689A1-DC43-447D-ABF9-86222CA33648}" type="presParOf" srcId="{E4F371F1-865D-45F1-AD69-99D2E0337BBA}" destId="{678DCF7C-C077-4ED3-B2C5-5B7B81CE6A70}" srcOrd="3" destOrd="0" presId="urn:microsoft.com/office/officeart/2005/8/layout/default"/>
    <dgm:cxn modelId="{36A26B26-192D-42D5-9593-232E1A7FB29F}" type="presParOf" srcId="{E4F371F1-865D-45F1-AD69-99D2E0337BBA}" destId="{C73491A8-3654-4147-929D-CC775CF315AD}" srcOrd="4" destOrd="0" presId="urn:microsoft.com/office/officeart/2005/8/layout/default"/>
    <dgm:cxn modelId="{E75B3D84-81A3-45C0-887C-5FB760C1B147}" type="presParOf" srcId="{E4F371F1-865D-45F1-AD69-99D2E0337BBA}" destId="{7CCF63EA-8372-43BB-8ABF-DAA2EB0548A8}" srcOrd="5" destOrd="0" presId="urn:microsoft.com/office/officeart/2005/8/layout/default"/>
    <dgm:cxn modelId="{574E239D-BB2B-46DB-BA92-F369B44B3B14}" type="presParOf" srcId="{E4F371F1-865D-45F1-AD69-99D2E0337BBA}" destId="{5B82152A-71F6-422D-A07B-60F8CCCCED16}"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AD9E2-7BFC-423C-A654-AED94D34E29F}">
      <dsp:nvSpPr>
        <dsp:cNvPr id="0" name=""/>
        <dsp:cNvSpPr/>
      </dsp:nvSpPr>
      <dsp:spPr>
        <a:xfrm>
          <a:off x="3172214" y="61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Access</a:t>
          </a:r>
        </a:p>
      </dsp:txBody>
      <dsp:txXfrm>
        <a:off x="3215437" y="43836"/>
        <a:ext cx="1275762" cy="798989"/>
      </dsp:txXfrm>
    </dsp:sp>
    <dsp:sp modelId="{51DD49D5-DD38-4D7A-8CE9-3880AB0B5FB4}">
      <dsp:nvSpPr>
        <dsp:cNvPr id="0" name=""/>
        <dsp:cNvSpPr/>
      </dsp:nvSpPr>
      <dsp:spPr>
        <a:xfrm>
          <a:off x="1768498" y="443331"/>
          <a:ext cx="4169640" cy="4169640"/>
        </a:xfrm>
        <a:custGeom>
          <a:avLst/>
          <a:gdLst/>
          <a:ahLst/>
          <a:cxnLst/>
          <a:rect l="0" t="0" r="0" b="0"/>
          <a:pathLst>
            <a:path>
              <a:moveTo>
                <a:pt x="2937024" y="182132"/>
              </a:moveTo>
              <a:arcTo wR="2084820" hR="2084820" stAng="17647643" swAng="923218"/>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A2175F81-A625-4DE4-89EB-AA69673D463A}">
      <dsp:nvSpPr>
        <dsp:cNvPr id="0" name=""/>
        <dsp:cNvSpPr/>
      </dsp:nvSpPr>
      <dsp:spPr>
        <a:xfrm>
          <a:off x="4977721" y="104302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Clean</a:t>
          </a:r>
        </a:p>
      </dsp:txBody>
      <dsp:txXfrm>
        <a:off x="5020944" y="1086246"/>
        <a:ext cx="1275762" cy="798989"/>
      </dsp:txXfrm>
    </dsp:sp>
    <dsp:sp modelId="{A9CEAA0B-FCA2-4D73-A9FD-F472422D1270}">
      <dsp:nvSpPr>
        <dsp:cNvPr id="0" name=""/>
        <dsp:cNvSpPr/>
      </dsp:nvSpPr>
      <dsp:spPr>
        <a:xfrm>
          <a:off x="1768498" y="443331"/>
          <a:ext cx="4169640" cy="4169640"/>
        </a:xfrm>
        <a:custGeom>
          <a:avLst/>
          <a:gdLst/>
          <a:ahLst/>
          <a:cxnLst/>
          <a:rect l="0" t="0" r="0" b="0"/>
          <a:pathLst>
            <a:path>
              <a:moveTo>
                <a:pt x="4137173" y="1718325"/>
              </a:moveTo>
              <a:arcTo wR="2084820" hR="2084820" stAng="20992515" swAng="1214971"/>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EEE26EF3-3D13-48C9-A54D-8ADE421B4B27}">
      <dsp:nvSpPr>
        <dsp:cNvPr id="0" name=""/>
        <dsp:cNvSpPr/>
      </dsp:nvSpPr>
      <dsp:spPr>
        <a:xfrm>
          <a:off x="4977721" y="312784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Mash-up</a:t>
          </a:r>
        </a:p>
      </dsp:txBody>
      <dsp:txXfrm>
        <a:off x="5020944" y="3171066"/>
        <a:ext cx="1275762" cy="798989"/>
      </dsp:txXfrm>
    </dsp:sp>
    <dsp:sp modelId="{C94FBD1A-FE2F-4628-8BC4-C5FFBA05B9E0}">
      <dsp:nvSpPr>
        <dsp:cNvPr id="0" name=""/>
        <dsp:cNvSpPr/>
      </dsp:nvSpPr>
      <dsp:spPr>
        <a:xfrm>
          <a:off x="1768498" y="443331"/>
          <a:ext cx="4169640" cy="4169640"/>
        </a:xfrm>
        <a:custGeom>
          <a:avLst/>
          <a:gdLst/>
          <a:ahLst/>
          <a:cxnLst/>
          <a:rect l="0" t="0" r="0" b="0"/>
          <a:pathLst>
            <a:path>
              <a:moveTo>
                <a:pt x="3411331" y="3693186"/>
              </a:moveTo>
              <a:arcTo wR="2084820" hR="2084820" stAng="3029139" swAng="923218"/>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4E4D4470-D5F9-49F4-B86A-5D18B6C472B4}">
      <dsp:nvSpPr>
        <dsp:cNvPr id="0" name=""/>
        <dsp:cNvSpPr/>
      </dsp:nvSpPr>
      <dsp:spPr>
        <a:xfrm>
          <a:off x="3172214" y="417025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Explore</a:t>
          </a:r>
        </a:p>
      </dsp:txBody>
      <dsp:txXfrm>
        <a:off x="3215437" y="4213476"/>
        <a:ext cx="1275762" cy="798989"/>
      </dsp:txXfrm>
    </dsp:sp>
    <dsp:sp modelId="{FD96B93B-DC70-4E1D-B267-8145F5898531}">
      <dsp:nvSpPr>
        <dsp:cNvPr id="0" name=""/>
        <dsp:cNvSpPr/>
      </dsp:nvSpPr>
      <dsp:spPr>
        <a:xfrm>
          <a:off x="1768498" y="443331"/>
          <a:ext cx="4169640" cy="4169640"/>
        </a:xfrm>
        <a:custGeom>
          <a:avLst/>
          <a:gdLst/>
          <a:ahLst/>
          <a:cxnLst/>
          <a:rect l="0" t="0" r="0" b="0"/>
          <a:pathLst>
            <a:path>
              <a:moveTo>
                <a:pt x="1232615" y="3987508"/>
              </a:moveTo>
              <a:arcTo wR="2084820" hR="2084820" stAng="6847643" swAng="923218"/>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E5805DE1-9B2F-433D-9FA1-CAC1527EBF9F}">
      <dsp:nvSpPr>
        <dsp:cNvPr id="0" name=""/>
        <dsp:cNvSpPr/>
      </dsp:nvSpPr>
      <dsp:spPr>
        <a:xfrm>
          <a:off x="1366707" y="312784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Visualize</a:t>
          </a:r>
        </a:p>
      </dsp:txBody>
      <dsp:txXfrm>
        <a:off x="1409930" y="3171066"/>
        <a:ext cx="1275762" cy="798989"/>
      </dsp:txXfrm>
    </dsp:sp>
    <dsp:sp modelId="{F45A816D-137F-4C4E-80BB-CB9C334E8647}">
      <dsp:nvSpPr>
        <dsp:cNvPr id="0" name=""/>
        <dsp:cNvSpPr/>
      </dsp:nvSpPr>
      <dsp:spPr>
        <a:xfrm>
          <a:off x="1768498" y="443331"/>
          <a:ext cx="4169640" cy="4169640"/>
        </a:xfrm>
        <a:custGeom>
          <a:avLst/>
          <a:gdLst/>
          <a:ahLst/>
          <a:cxnLst/>
          <a:rect l="0" t="0" r="0" b="0"/>
          <a:pathLst>
            <a:path>
              <a:moveTo>
                <a:pt x="32466" y="2451314"/>
              </a:moveTo>
              <a:arcTo wR="2084820" hR="2084820" stAng="10192515" swAng="1214971"/>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2EDA652D-7472-4A2F-B2C9-7805B5E2B435}">
      <dsp:nvSpPr>
        <dsp:cNvPr id="0" name=""/>
        <dsp:cNvSpPr/>
      </dsp:nvSpPr>
      <dsp:spPr>
        <a:xfrm>
          <a:off x="1366707" y="1043023"/>
          <a:ext cx="1362208" cy="885435"/>
        </a:xfrm>
        <a:prstGeom prst="roundRect">
          <a:avLst/>
        </a:prstGeom>
        <a:solidFill>
          <a:srgbClr val="F2C8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latin typeface="Segoe UI" panose="020B0502040204020203" pitchFamily="34" charset="0"/>
              <a:cs typeface="Segoe UI" panose="020B0502040204020203" pitchFamily="34" charset="0"/>
            </a:rPr>
            <a:t>Share</a:t>
          </a:r>
        </a:p>
      </dsp:txBody>
      <dsp:txXfrm>
        <a:off x="1409930" y="1086246"/>
        <a:ext cx="1275762" cy="798989"/>
      </dsp:txXfrm>
    </dsp:sp>
    <dsp:sp modelId="{839D8589-42DF-455F-AEBB-B3B46DF520E3}">
      <dsp:nvSpPr>
        <dsp:cNvPr id="0" name=""/>
        <dsp:cNvSpPr/>
      </dsp:nvSpPr>
      <dsp:spPr>
        <a:xfrm>
          <a:off x="1768498" y="443331"/>
          <a:ext cx="4169640" cy="4169640"/>
        </a:xfrm>
        <a:custGeom>
          <a:avLst/>
          <a:gdLst/>
          <a:ahLst/>
          <a:cxnLst/>
          <a:rect l="0" t="0" r="0" b="0"/>
          <a:pathLst>
            <a:path>
              <a:moveTo>
                <a:pt x="758308" y="476453"/>
              </a:moveTo>
              <a:arcTo wR="2084820" hR="2084820" stAng="13829139" swAng="923218"/>
            </a:path>
          </a:pathLst>
        </a:custGeom>
        <a:noFill/>
        <a:ln w="63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0A9F6-9777-4138-A115-5FA3316DF2D2}">
      <dsp:nvSpPr>
        <dsp:cNvPr id="0" name=""/>
        <dsp:cNvSpPr/>
      </dsp:nvSpPr>
      <dsp:spPr>
        <a:xfrm>
          <a:off x="879" y="1129265"/>
          <a:ext cx="2441677" cy="209280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dsp:spPr>
      <dsp:style>
        <a:lnRef idx="0">
          <a:scrgbClr r="0" g="0" b="0"/>
        </a:lnRef>
        <a:fillRef idx="1">
          <a:scrgbClr r="0" g="0" b="0"/>
        </a:fillRef>
        <a:effectRef idx="0">
          <a:scrgbClr r="0" g="0" b="0"/>
        </a:effectRef>
        <a:fontRef idx="minor"/>
      </dsp:style>
    </dsp:sp>
    <dsp:sp modelId="{5C0216F2-DA61-45C9-B76F-F8432E5AE0BE}">
      <dsp:nvSpPr>
        <dsp:cNvPr id="0" name=""/>
        <dsp:cNvSpPr/>
      </dsp:nvSpPr>
      <dsp:spPr>
        <a:xfrm>
          <a:off x="0" y="3220264"/>
          <a:ext cx="2441677" cy="502273"/>
        </a:xfrm>
        <a:prstGeom prst="rect">
          <a:avLst/>
        </a:prstGeom>
        <a:solidFill>
          <a:srgbClr val="F2C811">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Segoe UI Light" panose="020B0502040204020203" pitchFamily="34" charset="0"/>
              <a:cs typeface="Segoe UI Light" panose="020B0502040204020203" pitchFamily="34" charset="0"/>
            </a:rPr>
            <a:t>Network with Peers</a:t>
          </a:r>
        </a:p>
      </dsp:txBody>
      <dsp:txXfrm>
        <a:off x="0" y="3220264"/>
        <a:ext cx="2441677" cy="502273"/>
      </dsp:txXfrm>
    </dsp:sp>
    <dsp:sp modelId="{B8A77ED1-F4B7-40E9-BC71-BB4E27878674}">
      <dsp:nvSpPr>
        <dsp:cNvPr id="0" name=""/>
        <dsp:cNvSpPr/>
      </dsp:nvSpPr>
      <dsp:spPr>
        <a:xfrm>
          <a:off x="2691600" y="1129265"/>
          <a:ext cx="2441677" cy="209280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0">
          <a:scrgbClr r="0" g="0" b="0"/>
        </a:effectRef>
        <a:fontRef idx="minor"/>
      </dsp:style>
    </dsp:sp>
    <dsp:sp modelId="{9052EE3F-019B-499D-A6B5-ED9E802B5F12}">
      <dsp:nvSpPr>
        <dsp:cNvPr id="0" name=""/>
        <dsp:cNvSpPr/>
      </dsp:nvSpPr>
      <dsp:spPr>
        <a:xfrm>
          <a:off x="2662861" y="3230696"/>
          <a:ext cx="2441677" cy="502273"/>
        </a:xfrm>
        <a:prstGeom prst="rect">
          <a:avLst/>
        </a:prstGeom>
        <a:solidFill>
          <a:srgbClr val="F2C811">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Segoe UI Light" panose="020B0502040204020203" pitchFamily="34" charset="0"/>
              <a:cs typeface="Segoe UI Light" panose="020B0502040204020203" pitchFamily="34" charset="0"/>
            </a:rPr>
            <a:t>More About Product</a:t>
          </a:r>
        </a:p>
      </dsp:txBody>
      <dsp:txXfrm>
        <a:off x="2662861" y="3230696"/>
        <a:ext cx="2441677" cy="502273"/>
      </dsp:txXfrm>
    </dsp:sp>
    <dsp:sp modelId="{9F3FB3CB-8AC8-415A-B5A7-CCCB3FBF9B24}">
      <dsp:nvSpPr>
        <dsp:cNvPr id="0" name=""/>
        <dsp:cNvSpPr/>
      </dsp:nvSpPr>
      <dsp:spPr>
        <a:xfrm>
          <a:off x="5382321" y="1129265"/>
          <a:ext cx="2441677" cy="209280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BC390C0B-85BC-4620-9A0E-2FCD72E3A970}">
      <dsp:nvSpPr>
        <dsp:cNvPr id="0" name=""/>
        <dsp:cNvSpPr/>
      </dsp:nvSpPr>
      <dsp:spPr>
        <a:xfrm>
          <a:off x="5451055" y="3245106"/>
          <a:ext cx="2441677" cy="502273"/>
        </a:xfrm>
        <a:prstGeom prst="rect">
          <a:avLst/>
        </a:prstGeom>
        <a:solidFill>
          <a:srgbClr val="F2C811">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Segoe UI Light" panose="020B0502040204020203" pitchFamily="34" charset="0"/>
              <a:cs typeface="Segoe UI Light" panose="020B0502040204020203" pitchFamily="34" charset="0"/>
            </a:rPr>
            <a:t>See How Others Use the Product</a:t>
          </a:r>
        </a:p>
      </dsp:txBody>
      <dsp:txXfrm>
        <a:off x="5451055" y="3245106"/>
        <a:ext cx="2441677" cy="502273"/>
      </dsp:txXfrm>
    </dsp:sp>
    <dsp:sp modelId="{CB0E8D21-E21F-4597-A58D-CA1D1C30BE05}">
      <dsp:nvSpPr>
        <dsp:cNvPr id="0" name=""/>
        <dsp:cNvSpPr/>
      </dsp:nvSpPr>
      <dsp:spPr>
        <a:xfrm>
          <a:off x="8073043" y="1129265"/>
          <a:ext cx="2441677" cy="209280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0">
          <a:scrgbClr r="0" g="0" b="0"/>
        </a:effectRef>
        <a:fontRef idx="minor"/>
      </dsp:style>
    </dsp:sp>
    <dsp:sp modelId="{50E953B6-CF15-41A3-9F62-96BCCFE68536}">
      <dsp:nvSpPr>
        <dsp:cNvPr id="0" name=""/>
        <dsp:cNvSpPr/>
      </dsp:nvSpPr>
      <dsp:spPr>
        <a:xfrm>
          <a:off x="8073922" y="3220264"/>
          <a:ext cx="2441677" cy="502273"/>
        </a:xfrm>
        <a:prstGeom prst="rect">
          <a:avLst/>
        </a:prstGeom>
        <a:solidFill>
          <a:srgbClr val="F2C811">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Segoe UI Light" panose="020B0502040204020203" pitchFamily="34" charset="0"/>
              <a:cs typeface="Segoe UI Light" panose="020B0502040204020203" pitchFamily="34" charset="0"/>
            </a:rPr>
            <a:t>Ask Questions</a:t>
          </a:r>
        </a:p>
      </dsp:txBody>
      <dsp:txXfrm>
        <a:off x="8073922" y="3220264"/>
        <a:ext cx="2441677" cy="50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461F9-3A80-4A79-ACAB-0F44D356F0EB}">
      <dsp:nvSpPr>
        <dsp:cNvPr id="0" name=""/>
        <dsp:cNvSpPr/>
      </dsp:nvSpPr>
      <dsp:spPr>
        <a:xfrm>
          <a:off x="790566" y="2339"/>
          <a:ext cx="5022663" cy="249925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indent="0" algn="l" defTabSz="800100">
            <a:lnSpc>
              <a:spcPct val="90000"/>
            </a:lnSpc>
            <a:spcBef>
              <a:spcPct val="0"/>
            </a:spcBef>
            <a:spcAft>
              <a:spcPct val="35000"/>
            </a:spcAft>
            <a:buNone/>
          </a:pPr>
          <a:r>
            <a:rPr lang="en-US" sz="1800" b="1" kern="1200" dirty="0">
              <a:solidFill>
                <a:srgbClr val="F2C811"/>
              </a:solidFill>
              <a:latin typeface="Segoe UI Light" panose="020B0502040204020203" pitchFamily="34" charset="0"/>
              <a:cs typeface="Segoe UI Light" panose="020B0502040204020203" pitchFamily="34" charset="0"/>
            </a:rPr>
            <a:t>What is the Power BI Community?</a:t>
          </a:r>
        </a:p>
        <a:p>
          <a:pPr marL="0" lvl="1" indent="0" algn="l" defTabSz="800100">
            <a:lnSpc>
              <a:spcPct val="90000"/>
            </a:lnSpc>
            <a:spcBef>
              <a:spcPct val="0"/>
            </a:spcBef>
            <a:spcAft>
              <a:spcPct val="35000"/>
            </a:spcAft>
            <a:buNone/>
          </a:pPr>
          <a:endParaRPr lang="en-US" sz="1400" b="1" kern="1200" dirty="0">
            <a:solidFill>
              <a:srgbClr val="F2C811"/>
            </a:solidFill>
            <a:latin typeface="Segoe UI Light" panose="020B0502040204020203" pitchFamily="34" charset="0"/>
            <a:cs typeface="Segoe UI Light" panose="020B0502040204020203" pitchFamily="34" charset="0"/>
          </a:endParaRPr>
        </a:p>
        <a:p>
          <a:pPr marL="0" lvl="1" indent="0" algn="l" defTabSz="800100">
            <a:lnSpc>
              <a:spcPct val="90000"/>
            </a:lnSpc>
            <a:spcBef>
              <a:spcPct val="0"/>
            </a:spcBef>
            <a:spcAft>
              <a:spcPct val="35000"/>
            </a:spcAft>
            <a:buNone/>
          </a:pPr>
          <a:r>
            <a:rPr lang="en-US" sz="1400" b="1" kern="1200" dirty="0">
              <a:solidFill>
                <a:srgbClr val="F2C811"/>
              </a:solidFill>
              <a:latin typeface="Segoe UI Light" panose="020B0502040204020203" pitchFamily="34" charset="0"/>
              <a:cs typeface="Segoe UI Light" panose="020B0502040204020203" pitchFamily="34" charset="0"/>
            </a:rPr>
            <a:t>The Power BI Community is a place where customers and people who are passionate about Power BI can connect, learn, and discuss business intelligence with experts and peers</a:t>
          </a:r>
        </a:p>
      </dsp:txBody>
      <dsp:txXfrm>
        <a:off x="790566" y="2339"/>
        <a:ext cx="5022663" cy="2499252"/>
      </dsp:txXfrm>
    </dsp:sp>
    <dsp:sp modelId="{21DE94F7-E80C-4EBD-AEC2-35A329671C7F}">
      <dsp:nvSpPr>
        <dsp:cNvPr id="0" name=""/>
        <dsp:cNvSpPr/>
      </dsp:nvSpPr>
      <dsp:spPr>
        <a:xfrm>
          <a:off x="6229771" y="2339"/>
          <a:ext cx="5028786" cy="249925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algn="l" defTabSz="800100">
            <a:lnSpc>
              <a:spcPct val="90000"/>
            </a:lnSpc>
            <a:spcBef>
              <a:spcPct val="0"/>
            </a:spcBef>
            <a:spcAft>
              <a:spcPct val="35000"/>
            </a:spcAft>
            <a:buNone/>
          </a:pPr>
          <a:r>
            <a:rPr lang="en-US" sz="1800" b="1" kern="1200" dirty="0">
              <a:solidFill>
                <a:srgbClr val="F2C811"/>
              </a:solidFill>
              <a:latin typeface="Segoe UI Light" panose="020B0502040204020203" pitchFamily="34" charset="0"/>
              <a:cs typeface="Segoe UI Light" panose="020B0502040204020203" pitchFamily="34" charset="0"/>
            </a:rPr>
            <a:t>Who are members of the Power BI Community?</a:t>
          </a:r>
        </a:p>
        <a:p>
          <a:pPr lvl="1"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Registration on the Power BI Community is completely free and open to everyone. The community is made up of a mix of:</a:t>
          </a:r>
        </a:p>
        <a:p>
          <a:pPr marL="742950" lvl="1" indent="-285750" algn="l" defTabSz="800100">
            <a:lnSpc>
              <a:spcPct val="90000"/>
            </a:lnSpc>
            <a:spcBef>
              <a:spcPct val="0"/>
            </a:spcBef>
            <a:spcAft>
              <a:spcPct val="35000"/>
            </a:spcAft>
            <a:buFont typeface="Arial" panose="020B0604020202020204" pitchFamily="34" charset="0"/>
            <a:buNone/>
          </a:pPr>
          <a:endParaRPr lang="en-US" sz="1100" b="1" kern="1200" dirty="0">
            <a:solidFill>
              <a:srgbClr val="F2C811"/>
            </a:solidFill>
            <a:latin typeface="Segoe UI Light" panose="020B0502040204020203" pitchFamily="34" charset="0"/>
            <a:cs typeface="Segoe UI Light" panose="020B0502040204020203" pitchFamily="34" charset="0"/>
          </a:endParaRPr>
        </a:p>
        <a:p>
          <a:pPr marL="742950" lvl="1" indent="-285750" algn="l" defTabSz="800100">
            <a:lnSpc>
              <a:spcPct val="90000"/>
            </a:lnSpc>
            <a:spcBef>
              <a:spcPct val="0"/>
            </a:spcBef>
            <a:spcAft>
              <a:spcPct val="35000"/>
            </a:spcAft>
            <a:buFont typeface="Arial" panose="020B0604020202020204" pitchFamily="34" charset="0"/>
            <a:buNone/>
          </a:pPr>
          <a:r>
            <a:rPr lang="en-US" sz="1100" b="1" kern="1200">
              <a:solidFill>
                <a:srgbClr val="F2C811"/>
              </a:solidFill>
              <a:latin typeface="Segoe UI Light" panose="020B0502040204020203" pitchFamily="34" charset="0"/>
              <a:cs typeface="Segoe UI Light" panose="020B0502040204020203" pitchFamily="34" charset="0"/>
            </a:rPr>
            <a:t>Microsoft Employees, </a:t>
          </a:r>
        </a:p>
        <a:p>
          <a:pPr marL="742950" lvl="1" indent="-285750" algn="l" defTabSz="800100">
            <a:lnSpc>
              <a:spcPct val="90000"/>
            </a:lnSpc>
            <a:spcBef>
              <a:spcPct val="0"/>
            </a:spcBef>
            <a:spcAft>
              <a:spcPct val="35000"/>
            </a:spcAft>
            <a:buFont typeface="Arial" panose="020B0604020202020204" pitchFamily="34" charset="0"/>
            <a:buNone/>
          </a:pPr>
          <a:r>
            <a:rPr lang="en-US" sz="1100" b="1" kern="1200">
              <a:solidFill>
                <a:srgbClr val="F2C811"/>
              </a:solidFill>
              <a:latin typeface="Segoe UI Light" panose="020B0502040204020203" pitchFamily="34" charset="0"/>
              <a:cs typeface="Segoe UI Light" panose="020B0502040204020203" pitchFamily="34" charset="0"/>
            </a:rPr>
            <a:t>Product Engineers</a:t>
          </a:r>
        </a:p>
        <a:p>
          <a:pPr marL="742950" lvl="1" indent="-285750" algn="l" defTabSz="800100">
            <a:lnSpc>
              <a:spcPct val="90000"/>
            </a:lnSpc>
            <a:spcBef>
              <a:spcPct val="0"/>
            </a:spcBef>
            <a:spcAft>
              <a:spcPct val="35000"/>
            </a:spcAft>
            <a:buFont typeface="Arial" panose="020B0604020202020204" pitchFamily="34" charset="0"/>
            <a:buNone/>
          </a:pPr>
          <a:r>
            <a:rPr lang="en-US" sz="1100" b="1" kern="1200">
              <a:solidFill>
                <a:srgbClr val="F2C811"/>
              </a:solidFill>
              <a:latin typeface="Segoe UI Light" panose="020B0502040204020203" pitchFamily="34" charset="0"/>
              <a:cs typeface="Segoe UI Light" panose="020B0502040204020203" pitchFamily="34" charset="0"/>
            </a:rPr>
            <a:t>IT </a:t>
          </a:r>
          <a:r>
            <a:rPr lang="en-US" sz="1100" b="1" kern="1200" dirty="0">
              <a:solidFill>
                <a:srgbClr val="F2C811"/>
              </a:solidFill>
              <a:latin typeface="Segoe UI Light" panose="020B0502040204020203" pitchFamily="34" charset="0"/>
              <a:cs typeface="Segoe UI Light" panose="020B0502040204020203" pitchFamily="34" charset="0"/>
            </a:rPr>
            <a:t>Pros/Developers</a:t>
          </a:r>
        </a:p>
        <a:p>
          <a:pPr marL="742950" lvl="1" indent="-285750" algn="l" defTabSz="800100">
            <a:lnSpc>
              <a:spcPct val="90000"/>
            </a:lnSpc>
            <a:spcBef>
              <a:spcPct val="0"/>
            </a:spcBef>
            <a:spcAft>
              <a:spcPct val="35000"/>
            </a:spcAft>
            <a:buFont typeface="Arial" panose="020B0604020202020204" pitchFamily="34" charset="0"/>
            <a:buNone/>
          </a:pPr>
          <a:r>
            <a:rPr lang="en-US" sz="1100" b="1" kern="1200" dirty="0">
              <a:solidFill>
                <a:srgbClr val="F2C811"/>
              </a:solidFill>
              <a:latin typeface="Segoe UI Light" panose="020B0502040204020203" pitchFamily="34" charset="0"/>
              <a:cs typeface="Segoe UI Light" panose="020B0502040204020203" pitchFamily="34" charset="0"/>
            </a:rPr>
            <a:t>Educators/students</a:t>
          </a:r>
        </a:p>
        <a:p>
          <a:pPr marL="742950" lvl="1" indent="-285750" algn="l" defTabSz="800100">
            <a:lnSpc>
              <a:spcPct val="90000"/>
            </a:lnSpc>
            <a:spcBef>
              <a:spcPct val="0"/>
            </a:spcBef>
            <a:spcAft>
              <a:spcPct val="35000"/>
            </a:spcAft>
            <a:buFont typeface="Arial" panose="020B0604020202020204" pitchFamily="34" charset="0"/>
            <a:buNone/>
          </a:pPr>
          <a:r>
            <a:rPr lang="en-US" sz="1100" b="1" kern="1200" dirty="0">
              <a:solidFill>
                <a:srgbClr val="F2C811"/>
              </a:solidFill>
              <a:latin typeface="Segoe UI Light" panose="020B0502040204020203" pitchFamily="34" charset="0"/>
              <a:cs typeface="Segoe UI Light" panose="020B0502040204020203" pitchFamily="34" charset="0"/>
            </a:rPr>
            <a:t>Influencers and industry leaders</a:t>
          </a:r>
        </a:p>
        <a:p>
          <a:pPr marL="742950" lvl="1" indent="-285750" algn="l" defTabSz="800100">
            <a:lnSpc>
              <a:spcPct val="90000"/>
            </a:lnSpc>
            <a:spcBef>
              <a:spcPct val="0"/>
            </a:spcBef>
            <a:spcAft>
              <a:spcPct val="35000"/>
            </a:spcAft>
            <a:buFont typeface="Arial" panose="020B0604020202020204" pitchFamily="34" charset="0"/>
            <a:buNone/>
          </a:pPr>
          <a:r>
            <a:rPr lang="en-US" sz="1100" b="1" kern="1200" dirty="0">
              <a:solidFill>
                <a:srgbClr val="F2C811"/>
              </a:solidFill>
              <a:latin typeface="Segoe UI Light" panose="020B0502040204020203" pitchFamily="34" charset="0"/>
              <a:cs typeface="Segoe UI Light" panose="020B0502040204020203" pitchFamily="34" charset="0"/>
            </a:rPr>
            <a:t>Business professionals and more!</a:t>
          </a:r>
          <a:endParaRPr lang="en-US" sz="1000" b="1" kern="1200" dirty="0">
            <a:solidFill>
              <a:srgbClr val="F2C811"/>
            </a:solidFill>
            <a:latin typeface="Segoe UI Light" panose="020B0502040204020203" pitchFamily="34" charset="0"/>
            <a:cs typeface="Segoe UI Light" panose="020B0502040204020203" pitchFamily="34" charset="0"/>
          </a:endParaRPr>
        </a:p>
      </dsp:txBody>
      <dsp:txXfrm>
        <a:off x="6229771" y="2339"/>
        <a:ext cx="5028786" cy="2499252"/>
      </dsp:txXfrm>
    </dsp:sp>
    <dsp:sp modelId="{C73491A8-3654-4147-929D-CC775CF315AD}">
      <dsp:nvSpPr>
        <dsp:cNvPr id="0" name=""/>
        <dsp:cNvSpPr/>
      </dsp:nvSpPr>
      <dsp:spPr>
        <a:xfrm>
          <a:off x="781048" y="2918133"/>
          <a:ext cx="5003627" cy="249925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rgbClr val="F2C811"/>
              </a:solidFill>
              <a:latin typeface="Segoe UI Light" panose="020B0502040204020203" pitchFamily="34" charset="0"/>
              <a:cs typeface="Segoe UI Light" panose="020B0502040204020203" pitchFamily="34" charset="0"/>
            </a:rPr>
            <a:t>What can I get out of the Power BI Community?</a:t>
          </a:r>
          <a:endParaRPr lang="en-US" sz="1200" b="1" kern="1200" dirty="0">
            <a:solidFill>
              <a:srgbClr val="F2C811"/>
            </a:solidFill>
            <a:latin typeface="Segoe UI Light" panose="020B0502040204020203" pitchFamily="34" charset="0"/>
            <a:cs typeface="Segoe UI Light" panose="020B0502040204020203" pitchFamily="34" charset="0"/>
          </a:endParaRPr>
        </a:p>
        <a:p>
          <a:pPr marL="0" lvl="0" indent="0" algn="l" defTabSz="800100">
            <a:lnSpc>
              <a:spcPct val="90000"/>
            </a:lnSpc>
            <a:spcBef>
              <a:spcPct val="0"/>
            </a:spcBef>
            <a:spcAft>
              <a:spcPct val="35000"/>
            </a:spcAft>
            <a:buNone/>
          </a:pPr>
          <a:endParaRPr lang="en-US" sz="1200" b="1" kern="1200" dirty="0">
            <a:solidFill>
              <a:srgbClr val="F2C811"/>
            </a:solidFill>
            <a:latin typeface="Segoe UI Light" panose="020B0502040204020203" pitchFamily="34" charset="0"/>
            <a:cs typeface="Segoe UI Light" panose="020B0502040204020203" pitchFamily="34" charset="0"/>
          </a:endParaRP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Connect with Power BI engineers and Microsoft employees. </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Gain expert insight and feedback on a topic or provide suggestions on improving Power BI. </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Member-exclusive events, such as the Power BI Ask Microsoft Anything (AMA) hour </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Members-only resources on how to use Power BI. </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Win prizes and earn exclusive perks by participating in Community Block Parties and Contests</a:t>
          </a:r>
        </a:p>
      </dsp:txBody>
      <dsp:txXfrm>
        <a:off x="781048" y="2918133"/>
        <a:ext cx="5003627" cy="2499252"/>
      </dsp:txXfrm>
    </dsp:sp>
    <dsp:sp modelId="{5B82152A-71F6-422D-A07B-60F8CCCCED16}">
      <dsp:nvSpPr>
        <dsp:cNvPr id="0" name=""/>
        <dsp:cNvSpPr/>
      </dsp:nvSpPr>
      <dsp:spPr>
        <a:xfrm>
          <a:off x="6201217" y="2918133"/>
          <a:ext cx="5066858" cy="249925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rgbClr val="F2C811"/>
              </a:solidFill>
              <a:latin typeface="Segoe UI Light" panose="020B0502040204020203" pitchFamily="34" charset="0"/>
              <a:cs typeface="Segoe UI Light" panose="020B0502040204020203" pitchFamily="34" charset="0"/>
            </a:rPr>
            <a:t>How do I get started?</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Register as a member the Power BI Community (</a:t>
          </a:r>
          <a:r>
            <a:rPr lang="en-US" sz="1200" b="1" kern="1200" dirty="0">
              <a:solidFill>
                <a:srgbClr val="F2C811"/>
              </a:solidFill>
              <a:latin typeface="Segoe UI Light" panose="020B0502040204020203" pitchFamily="34" charset="0"/>
              <a:cs typeface="Segoe UI Light" panose="020B0502040204020203" pitchFamily="34" charset="0"/>
              <a:hlinkClick xmlns:r="http://schemas.openxmlformats.org/officeDocument/2006/relationships" r:id="rId1"/>
            </a:rPr>
            <a:t>https://community.powerbi.com/</a:t>
          </a:r>
          <a:r>
            <a:rPr lang="en-US" sz="1200" b="1" kern="1200" dirty="0">
              <a:solidFill>
                <a:srgbClr val="F2C811"/>
              </a:solidFill>
              <a:latin typeface="Segoe UI Light" panose="020B0502040204020203" pitchFamily="34" charset="0"/>
              <a:cs typeface="Segoe UI Light" panose="020B0502040204020203" pitchFamily="34" charset="0"/>
            </a:rPr>
            <a:t>)</a:t>
          </a:r>
        </a:p>
        <a:p>
          <a:pPr marL="0" lvl="0" indent="0" algn="l" defTabSz="800100">
            <a:lnSpc>
              <a:spcPct val="90000"/>
            </a:lnSpc>
            <a:spcBef>
              <a:spcPct val="0"/>
            </a:spcBef>
            <a:spcAft>
              <a:spcPct val="35000"/>
            </a:spcAft>
            <a:buNone/>
          </a:pPr>
          <a:endParaRPr lang="en-US" sz="1200" b="1" kern="1200" dirty="0">
            <a:solidFill>
              <a:srgbClr val="F2C811"/>
            </a:solidFill>
            <a:latin typeface="Segoe UI Light" panose="020B0502040204020203" pitchFamily="34" charset="0"/>
            <a:cs typeface="Segoe UI Light" panose="020B0502040204020203" pitchFamily="34" charset="0"/>
          </a:endParaRP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Edit and customize your profile.</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Use the search bar to find and engage on relevant boards. </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Popular options include:</a:t>
          </a:r>
        </a:p>
        <a:p>
          <a:pPr marL="0" lvl="0" indent="0" algn="l" defTabSz="800100">
            <a:lnSpc>
              <a:spcPct val="90000"/>
            </a:lnSpc>
            <a:spcBef>
              <a:spcPct val="0"/>
            </a:spcBef>
            <a:spcAft>
              <a:spcPct val="35000"/>
            </a:spcAft>
            <a:buNone/>
          </a:pPr>
          <a:r>
            <a:rPr lang="en-US" sz="1200" b="1" kern="1200" dirty="0">
              <a:solidFill>
                <a:srgbClr val="F2C811"/>
              </a:solidFill>
              <a:latin typeface="Segoe UI Light" panose="020B0502040204020203" pitchFamily="34" charset="0"/>
              <a:cs typeface="Segoe UI Light" panose="020B0502040204020203" pitchFamily="34" charset="0"/>
            </a:rPr>
            <a:t>Data Stories Gallery, Desktop, Service, Developer. Mobile Apps</a:t>
          </a:r>
          <a:endParaRPr lang="en-US" sz="1050" b="1" kern="1200" dirty="0">
            <a:solidFill>
              <a:srgbClr val="F2C811"/>
            </a:solidFill>
            <a:latin typeface="Segoe UI Light" panose="020B0502040204020203" pitchFamily="34" charset="0"/>
            <a:cs typeface="Segoe UI Light" panose="020B0502040204020203" pitchFamily="34" charset="0"/>
          </a:endParaRPr>
        </a:p>
      </dsp:txBody>
      <dsp:txXfrm>
        <a:off x="6201217" y="2918133"/>
        <a:ext cx="5066858" cy="2499252"/>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2000" dirty="0"/>
              <a:t>Explore data in a variety of ways and across multiple visualizations</a:t>
            </a:r>
          </a:p>
          <a:p>
            <a:pPr marL="171450" lvl="0"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171450" lvl="0"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171450" lvl="0"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171450" lvl="0"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171450" lvl="0"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a:t>
            </a:r>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10</a:t>
            </a:fld>
            <a:endParaRPr lang="en-US"/>
          </a:p>
        </p:txBody>
      </p:sp>
    </p:spTree>
    <p:extLst>
      <p:ext uri="{BB962C8B-B14F-4D97-AF65-F5344CB8AC3E}">
        <p14:creationId xmlns:p14="http://schemas.microsoft.com/office/powerpoint/2010/main" val="286806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000" baseline="0" dirty="0"/>
              <a:t>You can experiment with visualizing data in different ways, enabling previously inaccessible business insights</a:t>
            </a:r>
          </a:p>
          <a:p>
            <a:pPr marL="171450" indent="-171450">
              <a:buFont typeface="Arial" panose="020B0604020202020204" pitchFamily="34" charset="0"/>
              <a:buChar char="•"/>
            </a:pPr>
            <a:r>
              <a:rPr lang="en-US" sz="2000" baseline="0" dirty="0"/>
              <a:t>Select from a growing number of visualization types different chart types</a:t>
            </a:r>
          </a:p>
          <a:p>
            <a:pPr marL="171450" lvl="0" indent="-171450">
              <a:buFont typeface="Arial" panose="020B0604020202020204" pitchFamily="34" charset="0"/>
              <a:buChar char="•"/>
            </a:pPr>
            <a:r>
              <a:rPr lang="en-US" sz="2000" baseline="0" dirty="0"/>
              <a:t>Use visualizations that go beyond standard charts – such as slicers, maps, tiles, stand alone images and others</a:t>
            </a:r>
          </a:p>
          <a:p>
            <a:pPr marL="171450" indent="-171450">
              <a:buFont typeface="Arial" panose="020B0604020202020204" pitchFamily="34" charset="0"/>
              <a:buChar char="•"/>
            </a:pPr>
            <a:r>
              <a:rPr lang="en-US" sz="2000" baseline="0" dirty="0"/>
              <a:t>Cross-filter across visualizations within a report to surface new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also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get started.</a:t>
            </a:r>
            <a:endParaRPr lang="en-US" sz="2000" dirty="0"/>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11</a:t>
            </a:fld>
            <a:endParaRPr lang="en-US"/>
          </a:p>
        </p:txBody>
      </p:sp>
    </p:spTree>
    <p:extLst>
      <p:ext uri="{BB962C8B-B14F-4D97-AF65-F5344CB8AC3E}">
        <p14:creationId xmlns:p14="http://schemas.microsoft.com/office/powerpoint/2010/main" val="265120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472" fontAlgn="base">
              <a:lnSpc>
                <a:spcPct val="90000"/>
              </a:lnSpc>
              <a:spcBef>
                <a:spcPct val="0"/>
              </a:spcBef>
              <a:spcAft>
                <a:spcPct val="0"/>
              </a:spcAft>
              <a:buFont typeface="Arial" panose="020B0604020202020204" pitchFamily="34" charset="0"/>
              <a:buNone/>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0" indent="0" defTabSz="932472" fontAlgn="base">
              <a:lnSpc>
                <a:spcPct val="90000"/>
              </a:lnSpc>
              <a:spcBef>
                <a:spcPct val="0"/>
              </a:spcBef>
              <a:spcAft>
                <a:spcPct val="0"/>
              </a:spcAft>
              <a:buFont typeface="Arial" panose="020B0604020202020204" pitchFamily="34" charset="0"/>
              <a:buNone/>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r>
              <a:rPr lang="en-US" sz="1200" b="1" kern="1200" dirty="0">
                <a:solidFill>
                  <a:schemeClr val="tx1"/>
                </a:solidFill>
                <a:effectLst/>
                <a:latin typeface="Segoe UI Light" pitchFamily="34" charset="0"/>
                <a:ea typeface="+mn-ea"/>
                <a:cs typeface="+mn-cs"/>
              </a:rPr>
              <a:t>Cross-platform, native mobile apps. </a:t>
            </a:r>
            <a:r>
              <a:rPr lang="en-US" sz="12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a:p>
            <a:pPr marL="0" indent="0" defTabSz="932472" fontAlgn="base">
              <a:lnSpc>
                <a:spcPct val="90000"/>
              </a:lnSpc>
              <a:spcBef>
                <a:spcPct val="0"/>
              </a:spcBef>
              <a:spcAft>
                <a:spcPct val="0"/>
              </a:spcAft>
              <a:buFont typeface="Arial" panose="020B0604020202020204" pitchFamily="34" charset="0"/>
              <a:buNone/>
            </a:pPr>
            <a:endParaRPr lang="en-US" baseline="0" dirty="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GB" sz="1200" b="0" kern="1200" baseline="0" dirty="0">
              <a:solidFill>
                <a:schemeClr val="tx1"/>
              </a:solidFill>
              <a:effectLst/>
              <a:latin typeface="+mn-lt"/>
              <a:ea typeface="+mn-ea"/>
              <a:cs typeface="+mn-cs"/>
            </a:endParaRP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r>
              <a:rPr lang="en-US" baseline="0" dirty="0"/>
              <a:t>Power BI premium provides a flexible content distribution model, empowering a broader set of people with read access to critical intelligence without requiring per user licensing. To distribute content to these readers, a Pro user simply assigns workspaces to Premium capacity and publish Power BI apps to these workspaces. Readers throughout the organization can just consume these apps without having to have a per user license. </a:t>
            </a: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r>
              <a:rPr lang="en-US" dirty="0"/>
              <a:t>Finally one can embed</a:t>
            </a:r>
            <a:r>
              <a:rPr lang="en-US" baseline="0" dirty="0"/>
              <a:t> Power BI visuals in websites and blogs for public anonymous access.  This will allow enterprises to tell public facing data stories with ease . </a:t>
            </a:r>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baseline="0" dirty="0"/>
          </a:p>
          <a:p>
            <a:pPr marL="0" marR="0" lvl="0" indent="0" algn="l" defTabSz="93247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171450" indent="-171450" defTabSz="932472" fontAlgn="base">
              <a:lnSpc>
                <a:spcPct val="90000"/>
              </a:lnSpc>
              <a:spcBef>
                <a:spcPct val="0"/>
              </a:spcBef>
              <a:spcAft>
                <a:spcPct val="0"/>
              </a:spcAft>
              <a:buFont typeface="Arial" panose="020B0604020202020204" pitchFamily="34" charset="0"/>
              <a:buChar char="•"/>
            </a:pPr>
            <a:endParaRPr lang="en-US" baseline="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12</a:t>
            </a:fld>
            <a:endParaRPr lang="en-US"/>
          </a:p>
        </p:txBody>
      </p:sp>
    </p:spTree>
    <p:extLst>
      <p:ext uri="{BB962C8B-B14F-4D97-AF65-F5344CB8AC3E}">
        <p14:creationId xmlns:p14="http://schemas.microsoft.com/office/powerpoint/2010/main" val="20668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57200"/>
            <a:ext cx="6096000" cy="3429000"/>
          </a:xfrm>
        </p:spPr>
      </p:sp>
      <p:sp>
        <p:nvSpPr>
          <p:cNvPr id="3" name="Notes Placeholder 2"/>
          <p:cNvSpPr>
            <a:spLocks noGrp="1"/>
          </p:cNvSpPr>
          <p:nvPr>
            <p:ph type="body" idx="1"/>
          </p:nvPr>
        </p:nvSpPr>
        <p:spPr>
          <a:xfrm>
            <a:off x="360947" y="4066675"/>
            <a:ext cx="6116053" cy="4618538"/>
          </a:xfr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50" b="1" baseline="0" dirty="0"/>
              <a:t>Key message: </a:t>
            </a:r>
            <a:r>
              <a:rPr lang="en-US" sz="1050" dirty="0"/>
              <a:t>What categorizes modern BI – cloud delivery – that is why we see the results in growth we are seeing.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5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50" dirty="0"/>
              <a:t>Power BI is a modern BI solution and its cloud delivery enables us to innovate and execute at an incredible speed.</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50" dirty="0"/>
              <a:t>That’s why we’re seeing such exponential growth. That’s why we have over 5 million subscribers.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50" dirty="0"/>
              <a:t>The ability to sign up in 5 seconds and get value out of data in 5 minutes or less, even as a non-technical user, has enabled that growth.</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50" dirty="0"/>
              <a:t>In many ways, we believe Power BI will change the way you work, empowering you and your organization to embrace a data-driven culture, giving you the ability to convert data into insights into action, as well as the ability to better collaborate with everyone across your organization.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05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50" dirty="0"/>
              <a:t>Let’s take a look at some of the capabilities that set us apart: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Custom Visual: provide insights in the context of your business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Solutions from Microsoft and Partners: rapidly build a POC using your own data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Act &amp; Automate: it’s not just about getting insights from your data (even though that’s a pretty big part) it’s about taking action on that insight, and even automating that action, leveraging </a:t>
            </a:r>
            <a:r>
              <a:rPr lang="en-US" sz="1050" dirty="0" err="1"/>
              <a:t>PowerApps</a:t>
            </a:r>
            <a:r>
              <a:rPr lang="en-US" sz="1050" dirty="0"/>
              <a:t> and Microsoft Flow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Real-time dashboards: live 360 view of your business so you can run it in real time instead of looking in the rearview mirror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Natural language: extract insights from your data without having to learn a complicated query language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050" dirty="0"/>
              <a:t>Excel integration: you can pull data from Excel into Power BI, and you can take data from Power BI out to Excel, in a complete workflow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5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5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50" b="1" baseline="0" dirty="0"/>
              <a:t> </a:t>
            </a:r>
          </a:p>
          <a:p>
            <a:endParaRPr lang="en-US" dirty="0"/>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5/17/2018 2:52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624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3:33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Both</a:t>
            </a:r>
            <a:r>
              <a:rPr lang="en-US" sz="1200" kern="1200" baseline="0" dirty="0">
                <a:solidFill>
                  <a:schemeClr val="tx1"/>
                </a:solidFill>
                <a:effectLst/>
                <a:latin typeface="Segoe UI Light" pitchFamily="34" charset="0"/>
                <a:ea typeface="+mn-ea"/>
                <a:cs typeface="+mn-cs"/>
              </a:rPr>
              <a:t> Excel and Power BI Desktop are seamlessly integrated with the Power BI service. </a:t>
            </a:r>
            <a:r>
              <a:rPr lang="en-US" sz="12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1200" kern="1200" baseline="0" dirty="0">
                <a:solidFill>
                  <a:schemeClr val="tx1"/>
                </a:solidFill>
                <a:effectLst/>
                <a:latin typeface="Segoe UI Light" pitchFamily="34" charset="0"/>
                <a:ea typeface="+mn-ea"/>
                <a:cs typeface="+mn-cs"/>
              </a:rPr>
              <a:t> the</a:t>
            </a:r>
            <a:r>
              <a:rPr lang="en-US" sz="12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5/17/2018 3:38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55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 Visual: provide insights in the context of your business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548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Solutions from Microsoft and Partners: rapidly build a POC using your own data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5/17/2018 3:40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055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5/17/2018 3:41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99850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3:27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script: https://onedrive.live.com/view.aspx?cid=8db176bf99f03f26&amp;page=view&amp;resid=8DB176BF99F03F26!11518&amp;parId=8DB176BF99F03F26!11521&amp;authkey=!ACOl6rkXp-UzZ6I&amp;app=Word</a:t>
            </a:r>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22</a:t>
            </a:fld>
            <a:endParaRPr lang="en-US"/>
          </a:p>
        </p:txBody>
      </p:sp>
    </p:spTree>
    <p:extLst>
      <p:ext uri="{BB962C8B-B14F-4D97-AF65-F5344CB8AC3E}">
        <p14:creationId xmlns:p14="http://schemas.microsoft.com/office/powerpoint/2010/main" val="1827395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23</a:t>
            </a:fld>
            <a:endParaRPr lang="en-US"/>
          </a:p>
        </p:txBody>
      </p:sp>
    </p:spTree>
    <p:extLst>
      <p:ext uri="{BB962C8B-B14F-4D97-AF65-F5344CB8AC3E}">
        <p14:creationId xmlns:p14="http://schemas.microsoft.com/office/powerpoint/2010/main" val="283685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24</a:t>
            </a:fld>
            <a:endParaRPr lang="en-US"/>
          </a:p>
        </p:txBody>
      </p:sp>
    </p:spTree>
    <p:extLst>
      <p:ext uri="{BB962C8B-B14F-4D97-AF65-F5344CB8AC3E}">
        <p14:creationId xmlns:p14="http://schemas.microsoft.com/office/powerpoint/2010/main" val="381888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25</a:t>
            </a:fld>
            <a:endParaRPr lang="en-US"/>
          </a:p>
        </p:txBody>
      </p:sp>
    </p:spTree>
    <p:extLst>
      <p:ext uri="{BB962C8B-B14F-4D97-AF65-F5344CB8AC3E}">
        <p14:creationId xmlns:p14="http://schemas.microsoft.com/office/powerpoint/2010/main" val="4272488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26</a:t>
            </a:fld>
            <a:endParaRPr lang="en-US"/>
          </a:p>
        </p:txBody>
      </p:sp>
    </p:spTree>
    <p:extLst>
      <p:ext uri="{BB962C8B-B14F-4D97-AF65-F5344CB8AC3E}">
        <p14:creationId xmlns:p14="http://schemas.microsoft.com/office/powerpoint/2010/main" val="235941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27</a:t>
            </a:fld>
            <a:endParaRPr lang="en-US"/>
          </a:p>
        </p:txBody>
      </p:sp>
    </p:spTree>
    <p:extLst>
      <p:ext uri="{BB962C8B-B14F-4D97-AF65-F5344CB8AC3E}">
        <p14:creationId xmlns:p14="http://schemas.microsoft.com/office/powerpoint/2010/main" val="1689380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28</a:t>
            </a:fld>
            <a:endParaRPr lang="en-US"/>
          </a:p>
        </p:txBody>
      </p:sp>
    </p:spTree>
    <p:extLst>
      <p:ext uri="{BB962C8B-B14F-4D97-AF65-F5344CB8AC3E}">
        <p14:creationId xmlns:p14="http://schemas.microsoft.com/office/powerpoint/2010/main" val="1193063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script – present topics up to Excel reports: https://onedrive.live.com/view.aspx?cid=8db176bf99f03f26&amp;page=view&amp;resid=8DB176BF99F03F26!11516&amp;parId=8DB176BF99F03F26!11521&amp;authkey=!ACOl6rkXp-UzZ6I&amp;app=Word</a:t>
            </a:r>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29</a:t>
            </a:fld>
            <a:endParaRPr lang="en-US"/>
          </a:p>
        </p:txBody>
      </p:sp>
    </p:spTree>
    <p:extLst>
      <p:ext uri="{BB962C8B-B14F-4D97-AF65-F5344CB8AC3E}">
        <p14:creationId xmlns:p14="http://schemas.microsoft.com/office/powerpoint/2010/main" val="73059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b="0" dirty="0"/>
              <a:t>in this workshop we will cover the breath of Power BI capabilities. </a:t>
            </a:r>
          </a:p>
          <a:p>
            <a:endParaRPr lang="en-US" b="0" dirty="0"/>
          </a:p>
          <a:p>
            <a:r>
              <a:rPr lang="en-US" b="0" dirty="0"/>
              <a:t>After analyzing and visualizing the dataset provided in the workshop, you will use the these skills to get started on your own data.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30</a:t>
            </a:fld>
            <a:endParaRPr lang="en-US"/>
          </a:p>
        </p:txBody>
      </p:sp>
    </p:spTree>
    <p:extLst>
      <p:ext uri="{BB962C8B-B14F-4D97-AF65-F5344CB8AC3E}">
        <p14:creationId xmlns:p14="http://schemas.microsoft.com/office/powerpoint/2010/main" val="76235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31</a:t>
            </a:fld>
            <a:endParaRPr lang="en-US"/>
          </a:p>
        </p:txBody>
      </p:sp>
    </p:spTree>
    <p:extLst>
      <p:ext uri="{BB962C8B-B14F-4D97-AF65-F5344CB8AC3E}">
        <p14:creationId xmlns:p14="http://schemas.microsoft.com/office/powerpoint/2010/main" val="3961361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32</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33</a:t>
            </a:fld>
            <a:endParaRPr lang="en-US"/>
          </a:p>
        </p:txBody>
      </p:sp>
    </p:spTree>
    <p:extLst>
      <p:ext uri="{BB962C8B-B14F-4D97-AF65-F5344CB8AC3E}">
        <p14:creationId xmlns:p14="http://schemas.microsoft.com/office/powerpoint/2010/main" val="228079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sz="1200" b="0" spc="-29" dirty="0">
                <a:ln w="3175">
                  <a:noFill/>
                </a:ln>
                <a:gradFill>
                  <a:gsLst>
                    <a:gs pos="79000">
                      <a:schemeClr val="accent3">
                        <a:lumMod val="50000"/>
                      </a:schemeClr>
                    </a:gs>
                    <a:gs pos="65000">
                      <a:schemeClr val="accent3">
                        <a:lumMod val="50000"/>
                      </a:schemeClr>
                    </a:gs>
                  </a:gsLst>
                  <a:lin ang="5400000" scaled="0"/>
                </a:gradFill>
                <a:latin typeface="Segoe UI Semibold" panose="020B0702040204020203" pitchFamily="34" charset="0"/>
                <a:cs typeface="Segoe UI Semibold" panose="020B0702040204020203" pitchFamily="34" charset="0"/>
              </a:rPr>
              <a:t>Dashboard in a Day is a h</a:t>
            </a:r>
            <a:r>
              <a:rPr lang="en-US" sz="1200" spc="-29" dirty="0">
                <a:ln w="3175">
                  <a:noFill/>
                </a:ln>
                <a:gradFill>
                  <a:gsLst>
                    <a:gs pos="79000">
                      <a:schemeClr val="accent3">
                        <a:lumMod val="50000"/>
                      </a:schemeClr>
                    </a:gs>
                    <a:gs pos="65000">
                      <a:schemeClr val="accent3">
                        <a:lumMod val="50000"/>
                      </a:schemeClr>
                    </a:gs>
                  </a:gsLst>
                  <a:lin ang="5400000" scaled="0"/>
                </a:gradFill>
                <a:latin typeface="Segoe UI Semibold" panose="020B0702040204020203" pitchFamily="34" charset="0"/>
                <a:cs typeface="Segoe UI Semibold" panose="020B0702040204020203" pitchFamily="34" charset="0"/>
              </a:rPr>
              <a:t>ands-on workshop for Business Analysts, covering the breadth of Power BI capabilities. </a:t>
            </a:r>
          </a:p>
          <a:p>
            <a:endParaRPr lang="en-US" sz="1200" b="1" spc="-29" dirty="0">
              <a:ln w="3175">
                <a:noFill/>
              </a:ln>
              <a:gradFill>
                <a:gsLst>
                  <a:gs pos="79000">
                    <a:schemeClr val="accent3">
                      <a:lumMod val="50000"/>
                    </a:schemeClr>
                  </a:gs>
                  <a:gs pos="65000">
                    <a:schemeClr val="accent3">
                      <a:lumMod val="50000"/>
                    </a:schemeClr>
                  </a:gs>
                </a:gsLst>
                <a:lin ang="5400000" scaled="0"/>
              </a:gradFill>
              <a:latin typeface="Segoe UI Semibold" panose="020B0702040204020203" pitchFamily="34" charset="0"/>
              <a:cs typeface="Segoe UI Semibold" panose="020B0702040204020203" pitchFamily="34" charset="0"/>
            </a:endParaRPr>
          </a:p>
          <a:p>
            <a:pPr marL="171450" indent="-171450">
              <a:buFontTx/>
              <a:buChar char="-"/>
            </a:pPr>
            <a:r>
              <a:rPr lang="en-US" sz="1200" spc="-29" dirty="0">
                <a:ln w="3175">
                  <a:noFill/>
                </a:ln>
                <a:gradFill>
                  <a:gsLst>
                    <a:gs pos="79000">
                      <a:schemeClr val="accent3">
                        <a:lumMod val="50000"/>
                      </a:schemeClr>
                    </a:gs>
                    <a:gs pos="65000">
                      <a:schemeClr val="accent3">
                        <a:lumMod val="50000"/>
                      </a:schemeClr>
                    </a:gs>
                  </a:gsLst>
                  <a:lin ang="5400000" scaled="0"/>
                </a:gradFill>
                <a:latin typeface="Segoe UI Semibold" panose="020B0702040204020203" pitchFamily="34" charset="0"/>
                <a:cs typeface="Segoe UI Semibold" panose="020B0702040204020203" pitchFamily="34" charset="0"/>
              </a:rPr>
              <a:t>During the day attendees will be working to build a set of Reports and a Dashboard. </a:t>
            </a:r>
          </a:p>
          <a:p>
            <a:pPr marL="171450" indent="-171450">
              <a:buFontTx/>
              <a:buChar char="-"/>
            </a:pPr>
            <a:r>
              <a:rPr lang="en-US" sz="1200" spc="-29" dirty="0">
                <a:ln w="3175">
                  <a:noFill/>
                </a:ln>
                <a:gradFill>
                  <a:gsLst>
                    <a:gs pos="79000">
                      <a:schemeClr val="accent3">
                        <a:lumMod val="50000"/>
                      </a:schemeClr>
                    </a:gs>
                    <a:gs pos="65000">
                      <a:schemeClr val="accent3">
                        <a:lumMod val="50000"/>
                      </a:schemeClr>
                    </a:gs>
                  </a:gsLst>
                  <a:lin ang="5400000" scaled="0"/>
                </a:gradFill>
                <a:latin typeface="Segoe UI Semibold" panose="020B0702040204020203" pitchFamily="34" charset="0"/>
                <a:cs typeface="Segoe UI Semibold" panose="020B0702040204020203" pitchFamily="34" charset="0"/>
              </a:rPr>
              <a:t>The view you see here is the end result that students will be building during the day</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330355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business intelligence is used in organization has changed significantly over the years. One way of understanding these changes is using the analogy of these three waves of BI:</a:t>
            </a:r>
          </a:p>
          <a:p>
            <a:endParaRPr lang="en-US" dirty="0"/>
          </a:p>
          <a:p>
            <a:pPr marL="228600" indent="-228600">
              <a:buAutoNum type="arabicPeriod"/>
            </a:pPr>
            <a:r>
              <a:rPr lang="en-US" dirty="0"/>
              <a:t>In the early days of BI, organizations would typically have a team or person handling all the requests for insights from the business. This model is not very scalable, and it can take a long time for the answer to get back to the user. By the time it does, a new question probably has already come up. </a:t>
            </a:r>
          </a:p>
          <a:p>
            <a:pPr marL="228600" indent="-228600">
              <a:buAutoNum type="arabicPeriod"/>
            </a:pPr>
            <a:r>
              <a:rPr lang="en-US" dirty="0"/>
              <a:t>To solve for this lack of scalability and gap between BI team and end users, the second approach to BI was to get BI capabilities in the hands of analysts, who understand the business and are able to support decisions with analytics. </a:t>
            </a:r>
          </a:p>
          <a:p>
            <a:pPr marL="228600" indent="-228600">
              <a:buAutoNum type="arabicPeriod"/>
            </a:pPr>
            <a:r>
              <a:rPr lang="en-US" dirty="0"/>
              <a:t>With Power BI, we want to enable everyone in the organization to analyze their data, ask the questions will help them run their business better, and act based on the insights they find.</a:t>
            </a:r>
          </a:p>
        </p:txBody>
      </p:sp>
      <p:sp>
        <p:nvSpPr>
          <p:cNvPr id="4" name="Slide Number Placeholder 3"/>
          <p:cNvSpPr>
            <a:spLocks noGrp="1"/>
          </p:cNvSpPr>
          <p:nvPr>
            <p:ph type="sldNum" sz="quarter" idx="10"/>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50187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deliver on this vision then we need to start with the end user needs. It turns out that end users needs 6 things:</a:t>
            </a:r>
          </a:p>
          <a:p>
            <a:pPr marL="228600" indent="-228600">
              <a:buAutoNum type="arabicPeriod"/>
            </a:pPr>
            <a:r>
              <a:rPr lang="en-US" dirty="0"/>
              <a:t>Access to data: the ability to easily connect to data that lives in different systems and locations</a:t>
            </a:r>
          </a:p>
          <a:p>
            <a:pPr marL="228600" indent="-228600">
              <a:buAutoNum type="arabicPeriod"/>
            </a:pPr>
            <a:r>
              <a:rPr lang="en-US" dirty="0"/>
              <a:t>Clean data: The data does not usually come in the form that end users needs and a lot of time there are errors in the data. End users need an easy way to clean the data and model it in a format that is optimized for their reporting. </a:t>
            </a:r>
          </a:p>
          <a:p>
            <a:pPr marL="228600" indent="-228600">
              <a:buAutoNum type="arabicPeriod"/>
            </a:pPr>
            <a:r>
              <a:rPr lang="en-US" dirty="0"/>
              <a:t>Mash-up data: Users need to combine data from multiple sources in order to produce the reports that they need. They need an easy way to connect data from multiple data sources and mash it up together</a:t>
            </a:r>
          </a:p>
          <a:p>
            <a:pPr marL="228600" indent="-228600">
              <a:buAutoNum type="arabicPeriod"/>
            </a:pPr>
            <a:r>
              <a:rPr lang="en-US" dirty="0"/>
              <a:t>Explore: Then once they do all of this users need an easy way to explore that data, drill-down, slice and dice ,and find the insights and hidden trends in the data. </a:t>
            </a:r>
          </a:p>
          <a:p>
            <a:pPr marL="228600" indent="-228600">
              <a:buAutoNum type="arabicPeriod"/>
            </a:pPr>
            <a:r>
              <a:rPr lang="en-US" dirty="0"/>
              <a:t>Visualize: Once they identify the insights they need to be able to Visualize that data so that is easy to share those insights with other users. As we usually say a picture is worth a 1000 words. </a:t>
            </a:r>
          </a:p>
          <a:p>
            <a:pPr marL="228600" indent="-228600">
              <a:buAutoNum type="arabicPeriod"/>
            </a:pPr>
            <a:r>
              <a:rPr lang="en-US" dirty="0"/>
              <a:t>Share: Finally, they need an easy way to share these insights with others users</a:t>
            </a:r>
          </a:p>
          <a:p>
            <a:pPr marL="228600" indent="-228600">
              <a:buAutoNum type="arabicPeriod"/>
            </a:pPr>
            <a:endParaRPr lang="en-US" dirty="0"/>
          </a:p>
          <a:p>
            <a:pPr marL="0" indent="0">
              <a:buNone/>
            </a:pPr>
            <a:r>
              <a:rPr lang="en-US" dirty="0"/>
              <a:t>Once the data is shared with others, the same process starts again for that user, where he/she might want to add sources, look at the data form a different perspective, ask new or different questions. </a:t>
            </a:r>
          </a:p>
        </p:txBody>
      </p:sp>
      <p:sp>
        <p:nvSpPr>
          <p:cNvPr id="4" name="Slide Number Placeholder 3"/>
          <p:cNvSpPr>
            <a:spLocks noGrp="1"/>
          </p:cNvSpPr>
          <p:nvPr>
            <p:ph type="sldNum" sz="quarter" idx="10"/>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414583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400" dirty="0">
                <a:solidFill>
                  <a:srgbClr val="1F497D"/>
                </a:solidFill>
                <a:effectLst/>
                <a:latin typeface="Calibri" panose="020F0502020204030204" pitchFamily="34" charset="0"/>
                <a:ea typeface="Calibri" panose="020F0502020204030204" pitchFamily="34" charset="0"/>
              </a:rPr>
              <a:t>The explosion of data permeating all organizations is pivoting the way we interact with data and the way we seek to draw intelligence from this vast – and often untapped – potential.</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Consider that by 2020 there will be 50 </a:t>
            </a:r>
            <a:r>
              <a:rPr lang="en-US" sz="2400" dirty="0" err="1">
                <a:solidFill>
                  <a:srgbClr val="1F497D"/>
                </a:solidFill>
                <a:effectLst/>
                <a:latin typeface="Calibri" panose="020F0502020204030204" pitchFamily="34" charset="0"/>
                <a:ea typeface="Times New Roman" panose="02020603050405020304" pitchFamily="18" charset="0"/>
              </a:rPr>
              <a:t>zetabytes</a:t>
            </a:r>
            <a:r>
              <a:rPr lang="en-US" sz="2400" dirty="0">
                <a:solidFill>
                  <a:srgbClr val="1F497D"/>
                </a:solidFill>
                <a:effectLst/>
                <a:latin typeface="Calibri" panose="020F0502020204030204" pitchFamily="34" charset="0"/>
                <a:ea typeface="Times New Roman" panose="02020603050405020304" pitchFamily="18" charset="0"/>
              </a:rPr>
              <a:t> of data – this is 20,000 times the total amount of data that existed in the world less than three decades before.</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And for most organizations, this data often resides </a:t>
            </a:r>
            <a:r>
              <a:rPr lang="en-US" sz="2400" dirty="0" err="1">
                <a:solidFill>
                  <a:srgbClr val="1F497D"/>
                </a:solidFill>
                <a:effectLst/>
                <a:latin typeface="Calibri" panose="020F0502020204030204" pitchFamily="34" charset="0"/>
                <a:ea typeface="Times New Roman" panose="02020603050405020304" pitchFamily="18" charset="0"/>
              </a:rPr>
              <a:t>on-premise</a:t>
            </a:r>
            <a:r>
              <a:rPr lang="en-US" sz="2400" dirty="0">
                <a:solidFill>
                  <a:srgbClr val="1F497D"/>
                </a:solidFill>
                <a:effectLst/>
                <a:latin typeface="Calibri" panose="020F0502020204030204" pitchFamily="34" charset="0"/>
                <a:ea typeface="Times New Roman" panose="02020603050405020304" pitchFamily="18" charset="0"/>
              </a:rPr>
              <a:t>, in the Microsoft cloud or another – such as Office 365, Dynamics 365, Salesforce, </a:t>
            </a:r>
            <a:r>
              <a:rPr lang="en-US" sz="2400" dirty="0" err="1">
                <a:solidFill>
                  <a:srgbClr val="1F497D"/>
                </a:solidFill>
                <a:effectLst/>
                <a:latin typeface="Calibri" panose="020F0502020204030204" pitchFamily="34" charset="0"/>
                <a:ea typeface="Times New Roman" panose="02020603050405020304" pitchFamily="18" charset="0"/>
              </a:rPr>
              <a:t>Marketo</a:t>
            </a:r>
            <a:r>
              <a:rPr lang="en-US" sz="2400" dirty="0">
                <a:solidFill>
                  <a:srgbClr val="1F497D"/>
                </a:solidFill>
                <a:effectLst/>
                <a:latin typeface="Calibri" panose="020F0502020204030204" pitchFamily="34" charset="0"/>
                <a:ea typeface="Times New Roman" panose="02020603050405020304" pitchFamily="18" charset="0"/>
              </a:rPr>
              <a:t> and others. Or it may reside in both the cloud and </a:t>
            </a:r>
            <a:r>
              <a:rPr lang="en-US" sz="2400" dirty="0" err="1">
                <a:solidFill>
                  <a:srgbClr val="1F497D"/>
                </a:solidFill>
                <a:effectLst/>
                <a:latin typeface="Calibri" panose="020F0502020204030204" pitchFamily="34" charset="0"/>
                <a:ea typeface="Times New Roman" panose="02020603050405020304" pitchFamily="18" charset="0"/>
              </a:rPr>
              <a:t>on-premise</a:t>
            </a:r>
            <a:r>
              <a:rPr lang="en-US" sz="2400" dirty="0">
                <a:solidFill>
                  <a:srgbClr val="1F497D"/>
                </a:solidFill>
                <a:effectLst/>
                <a:latin typeface="Calibri" panose="020F0502020204030204" pitchFamily="34" charset="0"/>
                <a:ea typeface="Times New Roman" panose="02020603050405020304" pitchFamily="18" charset="0"/>
              </a:rPr>
              <a:t> [i.e. hybrid]…making it challenging to access and draw actionable insights from the data. </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solidFill>
                  <a:srgbClr val="1F497D"/>
                </a:solidFill>
                <a:effectLst/>
                <a:latin typeface="Calibri" panose="020F0502020204030204" pitchFamily="34" charset="0"/>
                <a:ea typeface="Calibri" panose="020F0502020204030204" pitchFamily="34" charset="0"/>
              </a:rPr>
              <a:t> </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solidFill>
                  <a:srgbClr val="1F497D"/>
                </a:solidFill>
                <a:effectLst/>
                <a:latin typeface="Calibri" panose="020F0502020204030204" pitchFamily="34" charset="0"/>
                <a:ea typeface="Calibri" panose="020F0502020204030204" pitchFamily="34" charset="0"/>
              </a:rPr>
              <a:t>With Power BI there’s no need to move your data; we’ll meet you where you are…as a business intelligence and analytics SaaS service, Power BI equips business users to directly connect with and gain insights from their business data.</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Harness data from Excel spreadsheets, on-premises data sources, big data, streaming data, and cloud services – it doesn’t matter what type of data you want or where it lives, Power BI allows you to connect to hundreds of data sources.</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We’ve developed content packs that deliver a curated experience with pre-built dashboards for popular SaaS services to get you up and running quickly.</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And Power BI delivers unmatched, unique ways for users to experience their data with speed and agility:</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Live dashboards that maintain a real time pulse on the business and provide critical insights…</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Custom visuals that bring data to life and surface intelligence hidden in the sea of data…</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Natural language query that enables uses to simply ask questions of their data in an intuitive way…</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Whether in the office or on-the-go, Power BI also provides anywhere access to insights with dashboards accessible via the desktop, web or across mobile devices.</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solidFill>
                  <a:srgbClr val="1F497D"/>
                </a:solidFill>
                <a:effectLst/>
                <a:latin typeface="Calibri" panose="020F0502020204030204" pitchFamily="34" charset="0"/>
                <a:ea typeface="Calibri" panose="020F0502020204030204" pitchFamily="34" charset="0"/>
              </a:rPr>
              <a:t> </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solidFill>
                  <a:srgbClr val="1F497D"/>
                </a:solidFill>
                <a:effectLst/>
                <a:latin typeface="Calibri" panose="020F0502020204030204" pitchFamily="34" charset="0"/>
                <a:ea typeface="Calibri" panose="020F0502020204030204" pitchFamily="34" charset="0"/>
              </a:rPr>
              <a:t>Perhaps most importantly, with Power BI you can leverage world-class data analytics capabilities from historical data sets, but it also delivers the ability to see your data as it’s happening right now…no longer looking in the rear-view mirror.</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1F497D"/>
                </a:solidFill>
                <a:effectLst/>
                <a:latin typeface="Calibri" panose="020F0502020204030204" pitchFamily="34" charset="0"/>
                <a:ea typeface="Times New Roman" panose="02020603050405020304" pitchFamily="18" charset="0"/>
              </a:rPr>
              <a:t>The notion of transitioning from historical intelligence, to real time insights and ultimately to enable action is propelling modern BI and accelerating the evolution of Power BI…</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This means equipping users to take action where and when needed…</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For example, Power BI seamlessly integrates with Microsoft business apps like Dynamics 365 and Office 365, equipping users with insight directly within the Microsoft apps they use every day. And with Power BI Embedded, organizations also have the flexibility to infuse third party apps with the same intelligence…</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2400" dirty="0">
                <a:solidFill>
                  <a:srgbClr val="1F497D"/>
                </a:solidFill>
                <a:effectLst/>
                <a:latin typeface="Calibri" panose="020F0502020204030204" pitchFamily="34" charset="0"/>
                <a:ea typeface="Times New Roman" panose="02020603050405020304" pitchFamily="18" charset="0"/>
              </a:rPr>
              <a:t>Lastly, integrating intelligence at the point of action leads to automation within systems that trigger commands based on preset thresholds…further operationalizing business insight throughout an organization.  </a:t>
            </a:r>
            <a:endParaRPr lang="en-US" sz="2400" dirty="0">
              <a:effectLst/>
              <a:latin typeface="Calibri" panose="020F0502020204030204" pitchFamily="34" charset="0"/>
              <a:ea typeface="Calibri" panose="020F0502020204030204" pitchFamily="34" charset="0"/>
            </a:endParaRPr>
          </a:p>
          <a:p>
            <a:endParaRPr lang="en-US" sz="2400" dirty="0"/>
          </a:p>
          <a:p>
            <a:endParaRPr lang="en-US" sz="2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04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2040" b="1" dirty="0">
                <a:solidFill>
                  <a:schemeClr val="bg1"/>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2040" dirty="0">
                <a:solidFill>
                  <a:schemeClr val="bg1"/>
                </a:solidFill>
              </a:rPr>
              <a:t>Power BI connects to a variety of data sources, enabling you to</a:t>
            </a:r>
            <a:r>
              <a:rPr lang="en-US" sz="2040" baseline="0" dirty="0">
                <a:solidFill>
                  <a:schemeClr val="bg1"/>
                </a:solidFill>
              </a:rPr>
              <a:t> </a:t>
            </a:r>
            <a:r>
              <a:rPr lang="en-US" sz="2040" dirty="0">
                <a:solidFill>
                  <a:schemeClr val="bg1"/>
                </a:solidFill>
              </a:rPr>
              <a:t>view and explore data from hybrid sources in</a:t>
            </a:r>
            <a:r>
              <a:rPr lang="en-US" sz="2040" baseline="0" dirty="0">
                <a:solidFill>
                  <a:schemeClr val="bg1"/>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2040" baseline="0" dirty="0">
              <a:solidFill>
                <a:schemeClr val="bg1"/>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2040" b="1" baseline="0" dirty="0">
                <a:solidFill>
                  <a:schemeClr val="bg1"/>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 Power BI</a:t>
            </a:r>
            <a:r>
              <a:rPr lang="en-US" sz="1200" baseline="0" dirty="0"/>
              <a:t> Get Data feature lets you q</a:t>
            </a:r>
            <a:r>
              <a:rPr lang="en-US" sz="1200" dirty="0"/>
              <a:t>uickly and easily connect to all of your data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chemeClr val="bg1"/>
                </a:solidFill>
              </a:rPr>
              <a:t>This includes a</a:t>
            </a:r>
            <a:r>
              <a:rPr lang="en-US" baseline="0" dirty="0">
                <a:solidFill>
                  <a:schemeClr val="bg1"/>
                </a:solidFill>
              </a:rPr>
              <a:t> range of both cloud sources, on premises sources and specific data files </a:t>
            </a:r>
            <a:r>
              <a:rPr lang="en-US" dirty="0">
                <a:solidFill>
                  <a:schemeClr val="bg1"/>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8</a:t>
            </a:fld>
            <a:endParaRPr lang="en-US"/>
          </a:p>
        </p:txBody>
      </p:sp>
    </p:spTree>
    <p:extLst>
      <p:ext uri="{BB962C8B-B14F-4D97-AF65-F5344CB8AC3E}">
        <p14:creationId xmlns:p14="http://schemas.microsoft.com/office/powerpoint/2010/main" val="2918173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We provide powerful capabilities that allow users to </a:t>
            </a:r>
            <a:r>
              <a:rPr lang="en-US" sz="1200" b="1" kern="1200" baseline="0" dirty="0">
                <a:solidFill>
                  <a:schemeClr val="tx1"/>
                </a:solidFill>
                <a:effectLst/>
                <a:latin typeface="Segoe UI Light" pitchFamily="34" charset="0"/>
                <a:ea typeface="+mn-ea"/>
                <a:cs typeface="+mn-cs"/>
              </a:rPr>
              <a:t>shape</a:t>
            </a:r>
            <a:r>
              <a:rPr lang="en-US" sz="1200" b="0" kern="1200" baseline="0" dirty="0">
                <a:solidFill>
                  <a:schemeClr val="tx1"/>
                </a:solidFill>
                <a:effectLst/>
                <a:latin typeface="Segoe UI Light" pitchFamily="34" charset="0"/>
                <a:ea typeface="+mn-ea"/>
                <a:cs typeface="+mn-cs"/>
              </a:rPr>
              <a:t>, </a:t>
            </a:r>
            <a:r>
              <a:rPr lang="en-US" sz="1200" b="1" kern="1200" baseline="0" dirty="0">
                <a:solidFill>
                  <a:schemeClr val="tx1"/>
                </a:solidFill>
                <a:effectLst/>
                <a:latin typeface="Segoe UI Light" pitchFamily="34" charset="0"/>
                <a:ea typeface="+mn-ea"/>
                <a:cs typeface="+mn-cs"/>
              </a:rPr>
              <a:t>transform</a:t>
            </a:r>
            <a:r>
              <a:rPr lang="en-US" sz="1200" b="0" kern="1200" baseline="0" dirty="0">
                <a:solidFill>
                  <a:schemeClr val="tx1"/>
                </a:solidFill>
                <a:effectLst/>
                <a:latin typeface="Segoe UI Light" pitchFamily="34" charset="0"/>
                <a:ea typeface="+mn-ea"/>
                <a:cs typeface="+mn-cs"/>
              </a:rPr>
              <a:t>, and </a:t>
            </a:r>
            <a:r>
              <a:rPr lang="en-US" sz="1200" b="1" kern="1200" baseline="0" dirty="0">
                <a:solidFill>
                  <a:schemeClr val="tx1"/>
                </a:solidFill>
                <a:effectLst/>
                <a:latin typeface="Segoe UI Light" pitchFamily="34" charset="0"/>
                <a:ea typeface="+mn-ea"/>
                <a:cs typeface="+mn-cs"/>
              </a:rPr>
              <a:t>clean</a:t>
            </a:r>
            <a:r>
              <a:rPr lang="en-US" sz="12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12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We provide one of the industries leading </a:t>
            </a:r>
            <a:r>
              <a:rPr lang="en-US" sz="1200" b="1" kern="1200" baseline="0" dirty="0">
                <a:solidFill>
                  <a:schemeClr val="tx1"/>
                </a:solidFill>
                <a:effectLst/>
                <a:latin typeface="Segoe UI Light" pitchFamily="34" charset="0"/>
                <a:ea typeface="+mn-ea"/>
                <a:cs typeface="+mn-cs"/>
              </a:rPr>
              <a:t>modeling</a:t>
            </a:r>
            <a:r>
              <a:rPr lang="en-US" sz="12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We provide business analyst with a complete range of modeling capabilities.</a:t>
            </a:r>
          </a:p>
          <a:p>
            <a:pPr marL="171450" indent="-171450">
              <a:buFont typeface="Arial" panose="020B0604020202020204" pitchFamily="34" charset="0"/>
              <a:buChar char="•"/>
            </a:pPr>
            <a:endParaRPr lang="en-US" sz="12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9</a:t>
            </a:fld>
            <a:endParaRPr lang="en-US"/>
          </a:p>
        </p:txBody>
      </p:sp>
    </p:spTree>
    <p:extLst>
      <p:ext uri="{BB962C8B-B14F-4D97-AF65-F5344CB8AC3E}">
        <p14:creationId xmlns:p14="http://schemas.microsoft.com/office/powerpoint/2010/main" val="4152580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6.emf"/><Relationship Id="rId4" Type="http://schemas.openxmlformats.org/officeDocument/2006/relationships/oleObject" Target="../embeddings/oleObject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6.emf"/><Relationship Id="rId4" Type="http://schemas.openxmlformats.org/officeDocument/2006/relationships/oleObject" Target="../embeddings/oleObject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6.emf"/><Relationship Id="rId4" Type="http://schemas.openxmlformats.org/officeDocument/2006/relationships/oleObject" Target="../embeddings/oleObject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6.emf"/><Relationship Id="rId4" Type="http://schemas.openxmlformats.org/officeDocument/2006/relationships/oleObject" Target="../embeddings/oleObject1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6.emf"/><Relationship Id="rId4" Type="http://schemas.openxmlformats.org/officeDocument/2006/relationships/oleObject" Target="../embeddings/oleObject1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6.emf"/><Relationship Id="rId4" Type="http://schemas.openxmlformats.org/officeDocument/2006/relationships/oleObject" Target="../embeddings/oleObject13.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6267450" cy="29337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306783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409" t="9265" r="10584" b="25170"/>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51632" y="470067"/>
            <a:ext cx="1423303" cy="305228"/>
          </a:xfrm>
          <a:prstGeom prst="rect">
            <a:avLst/>
          </a:prstGeom>
        </p:spPr>
      </p:pic>
    </p:spTree>
    <p:extLst>
      <p:ext uri="{BB962C8B-B14F-4D97-AF65-F5344CB8AC3E}">
        <p14:creationId xmlns:p14="http://schemas.microsoft.com/office/powerpoint/2010/main" val="40074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19092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938864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8352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04234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645059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70735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418870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24812046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 id="214748371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5/17/2018</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gi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app.powerbi,com/" TargetMode="External"/><Relationship Id="rId5" Type="http://schemas.openxmlformats.org/officeDocument/2006/relationships/hyperlink" Target="http://aka.ms/pbidiadtraining" TargetMode="External"/><Relationship Id="rId4" Type="http://schemas.openxmlformats.org/officeDocument/2006/relationships/hyperlink" Target="https://go.microsoft.com/fwlink/?LinkId=521662"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gif"/><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powerbi.com/t5/Data-Stories-Gallery/bd-p/DataStoriesGallery"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community.powerbi.com/" TargetMode="External"/><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860" y="2121326"/>
            <a:ext cx="5353737" cy="338554"/>
          </a:xfrm>
          <a:prstGeom prst="rect">
            <a:avLst/>
          </a:prstGeom>
          <a:noFill/>
        </p:spPr>
        <p:txBody>
          <a:bodyPr wrap="square" rtlCol="0">
            <a:spAutoFit/>
          </a:bodyPr>
          <a:lstStyle/>
          <a:p>
            <a:pPr algn="just"/>
            <a:r>
              <a:rPr lang="en-US" sz="1600" b="1" dirty="0">
                <a:latin typeface="Segoe UI Light" panose="020B0502040204020203" pitchFamily="34" charset="0"/>
                <a:cs typeface="Segoe UI Light" panose="020B0502040204020203" pitchFamily="34" charset="0"/>
              </a:rPr>
              <a:t>&lt;instructor&gt;</a:t>
            </a:r>
            <a:endParaRPr lang="en-AU" sz="1600" b="1" dirty="0">
              <a:latin typeface="Segoe UI Light" panose="020B0502040204020203" pitchFamily="34" charset="0"/>
              <a:cs typeface="Segoe UI Light" panose="020B0502040204020203" pitchFamily="34" charset="0"/>
            </a:endParaRPr>
          </a:p>
        </p:txBody>
      </p:sp>
      <p:sp>
        <p:nvSpPr>
          <p:cNvPr id="3" name="Rectangle 2"/>
          <p:cNvSpPr/>
          <p:nvPr/>
        </p:nvSpPr>
        <p:spPr>
          <a:xfrm>
            <a:off x="777860" y="1474995"/>
            <a:ext cx="4536948" cy="646331"/>
          </a:xfrm>
          <a:prstGeom prst="rect">
            <a:avLst/>
          </a:prstGeom>
        </p:spPr>
        <p:txBody>
          <a:bodyPr wrap="none">
            <a:spAutoFit/>
          </a:bodyPr>
          <a:lstStyle/>
          <a:p>
            <a:r>
              <a:rPr lang="en-AU" sz="3600" b="1" dirty="0">
                <a:solidFill>
                  <a:prstClr val="black"/>
                </a:solidFill>
                <a:latin typeface="Segoe UI" panose="020B0502040204020203" pitchFamily="34" charset="0"/>
                <a:cs typeface="Segoe UI" panose="020B0502040204020203" pitchFamily="34" charset="0"/>
              </a:rPr>
              <a:t>Dashboard in a Day </a:t>
            </a:r>
            <a:endParaRPr lang="en-AU" sz="1600" dirty="0"/>
          </a:p>
        </p:txBody>
      </p:sp>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1"/>
            <a:ext cx="2849058" cy="6858000"/>
            <a:chOff x="2" y="1"/>
            <a:chExt cx="2849058" cy="6858000"/>
          </a:xfrm>
        </p:grpSpPr>
        <p:sp>
          <p:nvSpPr>
            <p:cNvPr id="3" name="Rectangle 2"/>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5" name="Group 38"/>
            <p:cNvGrpSpPr>
              <a:grpSpLocks noChangeAspect="1"/>
            </p:cNvGrpSpPr>
            <p:nvPr/>
          </p:nvGrpSpPr>
          <p:grpSpPr>
            <a:xfrm>
              <a:off x="676996" y="3930692"/>
              <a:ext cx="383905" cy="351536"/>
              <a:chOff x="4363684" y="5330386"/>
              <a:chExt cx="1409956" cy="1291077"/>
            </a:xfrm>
            <a:solidFill>
              <a:srgbClr val="217346"/>
            </a:solidFill>
          </p:grpSpPr>
          <p:sp>
            <p:nvSpPr>
              <p:cNvPr id="30"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	</a:t>
                </a:r>
              </a:p>
            </p:txBody>
          </p:sp>
          <p:sp>
            <p:nvSpPr>
              <p:cNvPr id="31"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6"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Visualize</a:t>
              </a:r>
            </a:p>
          </p:txBody>
        </p:sp>
        <p:sp>
          <p:nvSpPr>
            <p:cNvPr id="7"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8" name="Group 7"/>
            <p:cNvGrpSpPr/>
            <p:nvPr/>
          </p:nvGrpSpPr>
          <p:grpSpPr>
            <a:xfrm>
              <a:off x="1264851" y="3482890"/>
              <a:ext cx="292254" cy="354906"/>
              <a:chOff x="1296521" y="3253388"/>
              <a:chExt cx="292254" cy="354906"/>
            </a:xfrm>
            <a:solidFill>
              <a:srgbClr val="F2C812"/>
            </a:solidFill>
          </p:grpSpPr>
          <p:sp>
            <p:nvSpPr>
              <p:cNvPr id="27" name="Isosceles Triangle 2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rot="15940603">
              <a:off x="1334576" y="2204404"/>
              <a:ext cx="292254" cy="354906"/>
              <a:chOff x="1296521" y="3253388"/>
              <a:chExt cx="292254" cy="354906"/>
            </a:xfrm>
            <a:solidFill>
              <a:srgbClr val="F2C812"/>
            </a:solidFill>
          </p:grpSpPr>
          <p:sp>
            <p:nvSpPr>
              <p:cNvPr id="24" name="Isosceles Triangle 2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rot="16043978">
              <a:off x="1317220" y="4717577"/>
              <a:ext cx="292254" cy="354906"/>
              <a:chOff x="1296521" y="3253388"/>
              <a:chExt cx="292254" cy="354906"/>
            </a:xfrm>
            <a:solidFill>
              <a:srgbClr val="F2C812"/>
            </a:solidFill>
          </p:grpSpPr>
          <p:sp>
            <p:nvSpPr>
              <p:cNvPr id="21" name="Isosceles Triangle 2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Isosceles Triangle 2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1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3" name="Rectangle 12"/>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14" name="Rectangle 13"/>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15" name="Freeform 14"/>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16" name="Freeform 15"/>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7" name="Freeform 16"/>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2745734">
              <a:off x="365708" y="3486952"/>
              <a:ext cx="161034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 Placeholder 2"/>
          <p:cNvSpPr txBox="1">
            <a:spLocks/>
          </p:cNvSpPr>
          <p:nvPr/>
        </p:nvSpPr>
        <p:spPr>
          <a:xfrm>
            <a:off x="2861094" y="1250103"/>
            <a:ext cx="5340450" cy="4785017"/>
          </a:xfrm>
          <a:prstGeom prst="rect">
            <a:avLst/>
          </a:prstGeom>
        </p:spPr>
        <p:txBody>
          <a:bodyPr vert="horz" wrap="square" lIns="182880" tIns="146304" rIns="182880" bIns="14630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Explore data in a variety of ways and across multiple visualizations using drag and drop canvas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Dig deeper into your reports</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Drill-down in your hierarchical data</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Filter, sort, hover over and highlight data</a:t>
            </a:r>
          </a:p>
          <a:p>
            <a:pPr marL="342900" lvl="1"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Leverage Quick Insights to find insights in your data</a:t>
            </a:r>
          </a:p>
          <a:p>
            <a:pPr marL="342900" lvl="1"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Ask questions of your data in natural language with Q&amp;A</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Type questions in plain language</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Q&amp;A intelligently filters, sorts, aggregates, groups and displays data based on the question</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4468" y="1569416"/>
            <a:ext cx="2929849" cy="1876694"/>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4"/>
          <a:stretch>
            <a:fillRect/>
          </a:stretch>
        </p:blipFill>
        <p:spPr>
          <a:xfrm>
            <a:off x="8814468" y="3874743"/>
            <a:ext cx="2929849" cy="1967311"/>
          </a:xfrm>
          <a:prstGeom prst="rect">
            <a:avLst/>
          </a:prstGeom>
          <a:ln>
            <a:noFill/>
          </a:ln>
          <a:effectLst>
            <a:outerShdw blurRad="292100" dist="139700" dir="2700000" algn="tl" rotWithShape="0">
              <a:srgbClr val="333333">
                <a:alpha val="65000"/>
              </a:srgbClr>
            </a:outerShdw>
          </a:effectLst>
        </p:spPr>
      </p:pic>
      <p:sp>
        <p:nvSpPr>
          <p:cNvPr id="36" name="TextBox 35"/>
          <p:cNvSpPr txBox="1"/>
          <p:nvPr/>
        </p:nvSpPr>
        <p:spPr>
          <a:xfrm>
            <a:off x="4008583" y="95249"/>
            <a:ext cx="8183418" cy="707886"/>
          </a:xfrm>
          <a:prstGeom prst="rect">
            <a:avLst/>
          </a:prstGeom>
          <a:noFill/>
        </p:spPr>
        <p:txBody>
          <a:bodyPr wrap="square" rtlCol="0">
            <a:spAutoFit/>
          </a:bodyPr>
          <a:lstStyle/>
          <a:p>
            <a:pPr algn="r"/>
            <a:r>
              <a:rPr lang="en-AU" sz="4000" dirty="0">
                <a:solidFill>
                  <a:srgbClr val="5A5456"/>
                </a:solidFill>
                <a:latin typeface="Segoe UI Light"/>
                <a:cs typeface="Segoe UI" panose="020B0502040204020203" pitchFamily="34" charset="0"/>
              </a:rPr>
              <a:t>Explore your </a:t>
            </a:r>
            <a:r>
              <a:rPr lang="en-AU" sz="4000" dirty="0">
                <a:solidFill>
                  <a:srgbClr val="5A5456"/>
                </a:solidFill>
                <a:latin typeface="Segoe UI Semibold" panose="020B0702040204020203" pitchFamily="34" charset="0"/>
                <a:cs typeface="Segoe UI Semibold" panose="020B0702040204020203" pitchFamily="34" charset="0"/>
              </a:rPr>
              <a:t>DATA</a:t>
            </a:r>
          </a:p>
        </p:txBody>
      </p:sp>
    </p:spTree>
    <p:extLst>
      <p:ext uri="{BB962C8B-B14F-4D97-AF65-F5344CB8AC3E}">
        <p14:creationId xmlns:p14="http://schemas.microsoft.com/office/powerpoint/2010/main" val="3544634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826792" y="1250103"/>
            <a:ext cx="5374752" cy="5056568"/>
          </a:xfrm>
          <a:prstGeom prst="rect">
            <a:avLst/>
          </a:prstGeom>
        </p:spPr>
        <p:txBody>
          <a:bodyPr vert="horz" wrap="square" lIns="182880" tIns="146304" rIns="182880" bIns="14630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Visualize data in a variety of ways </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Growing number of visualization types</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Donuts, basic area, waterfall, filled maps, tree maps, funnel, gauges combo charts and more</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Custom visuals available from Power BI Visuals Gallery (https://store.office.com/en-us/appshome.aspx?productgroup=PowerBI)</a:t>
            </a:r>
          </a:p>
          <a:p>
            <a:pPr marL="692150" lvl="1" indent="-346075" fontAlgn="base">
              <a:lnSpc>
                <a:spcPct val="100000"/>
              </a:lnSpc>
              <a:spcBef>
                <a:spcPts val="0"/>
              </a:spcBef>
              <a:spcAft>
                <a:spcPct val="0"/>
              </a:spcAft>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Tools to develop, test, package new custom visuals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Visualizations on report page are connected – select value in one visualization to change other visualizations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Full screen pop out mode for report visuals to show additional details</a:t>
            </a:r>
            <a:endParaRPr lang="en-US" sz="1800" dirty="0">
              <a:latin typeface="Segoe UI Light" panose="020B0502040204020203" pitchFamily="34" charset="0"/>
              <a:ea typeface="Calibri" panose="020F0502020204030204" pitchFamily="34" charset="0"/>
              <a:cs typeface="Segoe UI Light" panose="020B0502040204020203" pitchFamily="34" charset="0"/>
            </a:endParaRPr>
          </a:p>
        </p:txBody>
      </p:sp>
      <p:grpSp>
        <p:nvGrpSpPr>
          <p:cNvPr id="38" name="Group 37"/>
          <p:cNvGrpSpPr/>
          <p:nvPr/>
        </p:nvGrpSpPr>
        <p:grpSpPr>
          <a:xfrm>
            <a:off x="2" y="1"/>
            <a:ext cx="2849058" cy="6858000"/>
            <a:chOff x="2" y="1"/>
            <a:chExt cx="2849058" cy="6858000"/>
          </a:xfrm>
        </p:grpSpPr>
        <p:sp>
          <p:nvSpPr>
            <p:cNvPr id="39" name="Rectangle 38"/>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41" name="Group 38"/>
            <p:cNvGrpSpPr>
              <a:grpSpLocks noChangeAspect="1"/>
            </p:cNvGrpSpPr>
            <p:nvPr/>
          </p:nvGrpSpPr>
          <p:grpSpPr>
            <a:xfrm>
              <a:off x="676996" y="3930692"/>
              <a:ext cx="383905" cy="351536"/>
              <a:chOff x="4363684" y="5330386"/>
              <a:chExt cx="1409956" cy="1291077"/>
            </a:xfrm>
            <a:solidFill>
              <a:srgbClr val="217346"/>
            </a:solidFill>
          </p:grpSpPr>
          <p:sp>
            <p:nvSpPr>
              <p:cNvPr id="66"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67"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42"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Visualize</a:t>
              </a:r>
            </a:p>
          </p:txBody>
        </p:sp>
        <p:sp>
          <p:nvSpPr>
            <p:cNvPr id="43"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44" name="Group 43"/>
            <p:cNvGrpSpPr/>
            <p:nvPr/>
          </p:nvGrpSpPr>
          <p:grpSpPr>
            <a:xfrm>
              <a:off x="1264851" y="3482890"/>
              <a:ext cx="292254" cy="354906"/>
              <a:chOff x="1296521" y="3253388"/>
              <a:chExt cx="292254" cy="354906"/>
            </a:xfrm>
            <a:solidFill>
              <a:srgbClr val="F2C812"/>
            </a:solidFill>
          </p:grpSpPr>
          <p:sp>
            <p:nvSpPr>
              <p:cNvPr id="63" name="Isosceles Triangle 6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Isosceles Triangle 6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Isosceles Triangle 6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rot="15940603">
              <a:off x="1334576" y="2204404"/>
              <a:ext cx="292254" cy="354906"/>
              <a:chOff x="1296521" y="3253388"/>
              <a:chExt cx="292254" cy="354906"/>
            </a:xfrm>
            <a:solidFill>
              <a:srgbClr val="F2C812"/>
            </a:solidFill>
          </p:grpSpPr>
          <p:sp>
            <p:nvSpPr>
              <p:cNvPr id="60" name="Isosceles Triangle 59"/>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Isosceles Triangle 60"/>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Isosceles Triangle 61"/>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rot="16043978">
              <a:off x="1317220" y="4717577"/>
              <a:ext cx="292254" cy="354906"/>
              <a:chOff x="1296521" y="3253388"/>
              <a:chExt cx="292254" cy="354906"/>
            </a:xfrm>
            <a:solidFill>
              <a:srgbClr val="F2C812"/>
            </a:solidFill>
          </p:grpSpPr>
          <p:sp>
            <p:nvSpPr>
              <p:cNvPr id="57" name="Isosceles Triangle 5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Isosceles Triangle 5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Isosceles Triangle 5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48"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49" name="Rectangle 48"/>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50" name="Rectangle 49"/>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51" name="Freeform 50"/>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52" name="Freeform 51"/>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53" name="Freeform 52"/>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rot="2745734">
              <a:off x="1245212" y="2402623"/>
              <a:ext cx="1179229" cy="1620846"/>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rot="2745734">
              <a:off x="987058" y="4777043"/>
              <a:ext cx="165044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TextBox 34"/>
          <p:cNvSpPr txBox="1"/>
          <p:nvPr/>
        </p:nvSpPr>
        <p:spPr>
          <a:xfrm>
            <a:off x="4008583" y="95249"/>
            <a:ext cx="8183418" cy="707886"/>
          </a:xfrm>
          <a:prstGeom prst="rect">
            <a:avLst/>
          </a:prstGeom>
          <a:noFill/>
        </p:spPr>
        <p:txBody>
          <a:bodyPr wrap="square" rtlCol="0">
            <a:spAutoFit/>
          </a:bodyPr>
          <a:lstStyle/>
          <a:p>
            <a:pPr algn="r"/>
            <a:r>
              <a:rPr lang="en-AU" sz="4000" dirty="0">
                <a:solidFill>
                  <a:srgbClr val="5A5456"/>
                </a:solidFill>
                <a:latin typeface="Segoe UI Light"/>
                <a:cs typeface="Segoe UI" panose="020B0502040204020203" pitchFamily="34" charset="0"/>
              </a:rPr>
              <a:t>Visualize your </a:t>
            </a:r>
            <a:r>
              <a:rPr lang="en-AU" sz="4000" dirty="0">
                <a:solidFill>
                  <a:srgbClr val="5A5456"/>
                </a:solidFill>
                <a:latin typeface="Segoe UI Semibold" panose="020B0702040204020203" pitchFamily="34" charset="0"/>
                <a:cs typeface="Segoe UI Semibold" panose="020B0702040204020203" pitchFamily="34" charset="0"/>
              </a:rPr>
              <a:t>DATA</a:t>
            </a:r>
          </a:p>
        </p:txBody>
      </p:sp>
      <p:pic>
        <p:nvPicPr>
          <p:cNvPr id="2" name="Picture 1">
            <a:extLst>
              <a:ext uri="{FF2B5EF4-FFF2-40B4-BE49-F238E27FC236}">
                <a16:creationId xmlns:a16="http://schemas.microsoft.com/office/drawing/2014/main" id="{2B3D9EC0-D99B-47F2-8819-979979C7ECFB}"/>
              </a:ext>
            </a:extLst>
          </p:cNvPr>
          <p:cNvPicPr>
            <a:picLocks noChangeAspect="1"/>
          </p:cNvPicPr>
          <p:nvPr/>
        </p:nvPicPr>
        <p:blipFill>
          <a:blip r:embed="rId3"/>
          <a:stretch>
            <a:fillRect/>
          </a:stretch>
        </p:blipFill>
        <p:spPr>
          <a:xfrm>
            <a:off x="8398268" y="1981595"/>
            <a:ext cx="3686844" cy="3549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8500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 y="1"/>
            <a:ext cx="2849058" cy="6858000"/>
            <a:chOff x="2" y="1"/>
            <a:chExt cx="2849058" cy="6858000"/>
          </a:xfrm>
        </p:grpSpPr>
        <p:sp>
          <p:nvSpPr>
            <p:cNvPr id="4" name="Rectangle 3"/>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6" name="Group 38"/>
            <p:cNvGrpSpPr>
              <a:grpSpLocks noChangeAspect="1"/>
            </p:cNvGrpSpPr>
            <p:nvPr/>
          </p:nvGrpSpPr>
          <p:grpSpPr>
            <a:xfrm>
              <a:off x="676996" y="3930692"/>
              <a:ext cx="383905" cy="351536"/>
              <a:chOff x="4363684" y="5330386"/>
              <a:chExt cx="1409956" cy="1291077"/>
            </a:xfrm>
            <a:solidFill>
              <a:srgbClr val="217346"/>
            </a:solidFill>
          </p:grpSpPr>
          <p:sp>
            <p:nvSpPr>
              <p:cNvPr id="3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3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Visualize</a:t>
              </a:r>
            </a:p>
          </p:txBody>
        </p:sp>
        <p:sp>
          <p:nvSpPr>
            <p:cNvPr id="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9" name="Group 8"/>
            <p:cNvGrpSpPr/>
            <p:nvPr/>
          </p:nvGrpSpPr>
          <p:grpSpPr>
            <a:xfrm>
              <a:off x="1264851" y="3482890"/>
              <a:ext cx="292254" cy="354906"/>
              <a:chOff x="1296521" y="3253388"/>
              <a:chExt cx="292254" cy="354906"/>
            </a:xfrm>
            <a:solidFill>
              <a:srgbClr val="F2C812"/>
            </a:solidFill>
          </p:grpSpPr>
          <p:sp>
            <p:nvSpPr>
              <p:cNvPr id="28" name="Isosceles Triangle 27"/>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rot="15940603">
              <a:off x="1334576" y="2204404"/>
              <a:ext cx="292254" cy="354906"/>
              <a:chOff x="1296521" y="3253388"/>
              <a:chExt cx="292254" cy="354906"/>
            </a:xfrm>
            <a:solidFill>
              <a:srgbClr val="F2C812"/>
            </a:solidFill>
          </p:grpSpPr>
          <p:sp>
            <p:nvSpPr>
              <p:cNvPr id="25" name="Isosceles Triangle 2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rot="16043978">
              <a:off x="1317220" y="4717577"/>
              <a:ext cx="292254" cy="354906"/>
              <a:chOff x="1296521" y="3253388"/>
              <a:chExt cx="292254" cy="354906"/>
            </a:xfrm>
            <a:solidFill>
              <a:srgbClr val="F2C812"/>
            </a:solidFill>
          </p:grpSpPr>
          <p:sp>
            <p:nvSpPr>
              <p:cNvPr id="22" name="Isosceles Triangle 2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Isosceles Triangle 23"/>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1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4" name="Rectangle 13"/>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15" name="Rectangle 14"/>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16" name="Freeform 1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17" name="Freeform 1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8" name="Freeform 1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rot="2745734">
              <a:off x="1207007" y="2364693"/>
              <a:ext cx="117922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rot="2745734">
              <a:off x="248044" y="3819677"/>
              <a:ext cx="1626798" cy="122767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 Placeholder 2"/>
          <p:cNvSpPr txBox="1">
            <a:spLocks/>
          </p:cNvSpPr>
          <p:nvPr/>
        </p:nvSpPr>
        <p:spPr>
          <a:xfrm>
            <a:off x="2866598" y="1250103"/>
            <a:ext cx="5139120" cy="4785017"/>
          </a:xfrm>
          <a:prstGeom prst="rect">
            <a:avLst/>
          </a:prstGeom>
        </p:spPr>
        <p:txBody>
          <a:bodyPr vert="horz" wrap="square" lIns="182880" tIns="146304" rIns="182880" bIns="14630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Save Power BI Desktop report files and easily publish them to powerbi.com</a:t>
            </a:r>
          </a:p>
          <a:p>
            <a:pPr marL="342900" indent="-342900">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Access dashboards using native mobile apps for Windows, iOS and Android</a:t>
            </a:r>
          </a:p>
          <a:p>
            <a:pPr marL="342900" indent="-342900">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Share as appropriate with other Power BI users in your organization</a:t>
            </a:r>
          </a:p>
          <a:p>
            <a:pPr marL="342900" lvl="0" indent="-342900" fontAlgn="base">
              <a:lnSpc>
                <a:spcPct val="100000"/>
              </a:lnSpc>
              <a:spcBef>
                <a:spcPts val="600"/>
              </a:spcBef>
              <a:spcAft>
                <a:spcPts val="600"/>
              </a:spcAft>
              <a:buFont typeface="Symbol" panose="05050102010706020507" pitchFamily="18" charset="2"/>
              <a:buChar char=""/>
            </a:pPr>
            <a:r>
              <a:rPr lang="en-US" sz="2000" dirty="0">
                <a:solidFill>
                  <a:srgbClr val="2C292A"/>
                </a:solidFill>
                <a:latin typeface="Segoe UI Light" panose="020B0502040204020203" pitchFamily="34" charset="0"/>
                <a:ea typeface="Calibri" panose="020F0502020204030204" pitchFamily="34" charset="0"/>
                <a:cs typeface="Segoe UI Light" panose="020B0502040204020203" pitchFamily="34" charset="0"/>
              </a:rPr>
              <a:t>Publish </a:t>
            </a:r>
            <a:r>
              <a:rPr lang="en-US" sz="2000" b="1" dirty="0">
                <a:solidFill>
                  <a:srgbClr val="2C292A"/>
                </a:solidFill>
                <a:latin typeface="Segoe UI Semibold" panose="020B0702040204020203" pitchFamily="34" charset="0"/>
                <a:ea typeface="Calibri" panose="020F0502020204030204" pitchFamily="34" charset="0"/>
                <a:cs typeface="Segoe UI Semibold" panose="020B0702040204020203" pitchFamily="34" charset="0"/>
              </a:rPr>
              <a:t>Power BI apps</a:t>
            </a:r>
            <a:r>
              <a:rPr lang="en-US" sz="2000" b="1" dirty="0">
                <a:solidFill>
                  <a:srgbClr val="2C292A"/>
                </a:solidFill>
                <a:latin typeface="Segoe UI Light" panose="020B0502040204020203" pitchFamily="34" charset="0"/>
                <a:ea typeface="Calibri" panose="020F0502020204030204" pitchFamily="34" charset="0"/>
                <a:cs typeface="Segoe UI Light" panose="020B0502040204020203" pitchFamily="34" charset="0"/>
              </a:rPr>
              <a:t> </a:t>
            </a:r>
            <a:r>
              <a:rPr lang="en-US" sz="2000" dirty="0">
                <a:solidFill>
                  <a:srgbClr val="2C292A"/>
                </a:solidFill>
                <a:latin typeface="Segoe UI Light" panose="020B0502040204020203" pitchFamily="34" charset="0"/>
                <a:ea typeface="Calibri" panose="020F0502020204030204" pitchFamily="34" charset="0"/>
                <a:cs typeface="Segoe UI Light" panose="020B0502040204020203" pitchFamily="34" charset="0"/>
              </a:rPr>
              <a:t>to a broader set of people using Power BI Premium</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cs typeface="Segoe UI Light" panose="020B0502040204020203" pitchFamily="34" charset="0"/>
              </a:rPr>
              <a:t>Easily embed interactive Power BI visualizations in blog posts, websites, through emails or social media With Power BI </a:t>
            </a:r>
            <a:r>
              <a:rPr lang="en-US" sz="2000" b="1" dirty="0">
                <a:latin typeface="Segoe UI Semibold" panose="020B0702040204020203" pitchFamily="34" charset="0"/>
                <a:cs typeface="Segoe UI Semibold" panose="020B0702040204020203" pitchFamily="34" charset="0"/>
              </a:rPr>
              <a:t>Publish to web</a:t>
            </a:r>
          </a:p>
          <a:p>
            <a:pPr marL="342900" indent="-342900" fontAlgn="base">
              <a:lnSpc>
                <a:spcPct val="100000"/>
              </a:lnSpc>
              <a:spcBef>
                <a:spcPts val="600"/>
              </a:spcBef>
              <a:spcAft>
                <a:spcPts val="600"/>
              </a:spcAft>
              <a:buFont typeface="Symbol" panose="05050102010706020507" pitchFamily="18" charset="2"/>
              <a:buChar char=""/>
            </a:pPr>
            <a:endParaRPr lang="en-US" sz="2000"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37" name="TextBox 36"/>
          <p:cNvSpPr txBox="1"/>
          <p:nvPr/>
        </p:nvSpPr>
        <p:spPr>
          <a:xfrm>
            <a:off x="4008582" y="58325"/>
            <a:ext cx="8183418" cy="707886"/>
          </a:xfrm>
          <a:prstGeom prst="rect">
            <a:avLst/>
          </a:prstGeom>
          <a:noFill/>
        </p:spPr>
        <p:txBody>
          <a:bodyPr wrap="square" rtlCol="0">
            <a:spAutoFit/>
          </a:bodyPr>
          <a:lstStyle/>
          <a:p>
            <a:pPr algn="r"/>
            <a:r>
              <a:rPr lang="en-AU" sz="4000" dirty="0">
                <a:solidFill>
                  <a:srgbClr val="5A5456"/>
                </a:solidFill>
                <a:latin typeface="Segoe UI Light"/>
                <a:cs typeface="Segoe UI" panose="020B0502040204020203" pitchFamily="34" charset="0"/>
              </a:rPr>
              <a:t>Bring your story to life with </a:t>
            </a:r>
            <a:r>
              <a:rPr lang="en-AU" sz="4000" dirty="0">
                <a:solidFill>
                  <a:srgbClr val="5A5456"/>
                </a:solidFill>
                <a:latin typeface="Segoe UI Semibold" panose="020B0702040204020203" pitchFamily="34" charset="0"/>
                <a:cs typeface="Segoe UI Semibold" panose="020B0702040204020203" pitchFamily="34" charset="0"/>
              </a:rPr>
              <a:t>DATA</a:t>
            </a:r>
          </a:p>
        </p:txBody>
      </p:sp>
      <p:pic>
        <p:nvPicPr>
          <p:cNvPr id="2" name="Picture 1">
            <a:extLst>
              <a:ext uri="{FF2B5EF4-FFF2-40B4-BE49-F238E27FC236}">
                <a16:creationId xmlns:a16="http://schemas.microsoft.com/office/drawing/2014/main" id="{5FF5D90B-9DB4-46A9-AA8E-C798B71324EE}"/>
              </a:ext>
            </a:extLst>
          </p:cNvPr>
          <p:cNvPicPr>
            <a:picLocks noChangeAspect="1"/>
          </p:cNvPicPr>
          <p:nvPr/>
        </p:nvPicPr>
        <p:blipFill>
          <a:blip r:embed="rId3"/>
          <a:stretch>
            <a:fillRect/>
          </a:stretch>
        </p:blipFill>
        <p:spPr>
          <a:xfrm>
            <a:off x="7835427" y="1429195"/>
            <a:ext cx="2519452" cy="151789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F8D78C13-939F-4464-A75E-0131FA76779A}"/>
              </a:ext>
            </a:extLst>
          </p:cNvPr>
          <p:cNvPicPr>
            <a:picLocks noChangeAspect="1"/>
          </p:cNvPicPr>
          <p:nvPr/>
        </p:nvPicPr>
        <p:blipFill>
          <a:blip r:embed="rId4"/>
          <a:stretch>
            <a:fillRect/>
          </a:stretch>
        </p:blipFill>
        <p:spPr>
          <a:xfrm>
            <a:off x="7853066" y="3498639"/>
            <a:ext cx="1242087" cy="1940194"/>
          </a:xfrm>
          <a:prstGeom prst="rect">
            <a:avLst/>
          </a:prstGeom>
          <a:ln>
            <a:noFill/>
          </a:ln>
          <a:effectLst>
            <a:outerShdw blurRad="292100" dist="139700" dir="2700000" algn="tl" rotWithShape="0">
              <a:srgbClr val="333333">
                <a:alpha val="65000"/>
              </a:srgbClr>
            </a:outerShdw>
          </a:effectLst>
        </p:spPr>
      </p:pic>
      <p:grpSp>
        <p:nvGrpSpPr>
          <p:cNvPr id="36" name="Group 35">
            <a:extLst>
              <a:ext uri="{FF2B5EF4-FFF2-40B4-BE49-F238E27FC236}">
                <a16:creationId xmlns:a16="http://schemas.microsoft.com/office/drawing/2014/main" id="{B0236238-B6A9-4161-9547-36F9F93E728B}"/>
              </a:ext>
            </a:extLst>
          </p:cNvPr>
          <p:cNvGrpSpPr/>
          <p:nvPr/>
        </p:nvGrpSpPr>
        <p:grpSpPr>
          <a:xfrm>
            <a:off x="10440584" y="995868"/>
            <a:ext cx="1474585" cy="2356552"/>
            <a:chOff x="4515085" y="723900"/>
            <a:chExt cx="3413077" cy="6345116"/>
          </a:xfrm>
        </p:grpSpPr>
        <p:pic>
          <p:nvPicPr>
            <p:cNvPr id="38" name="Picture 37">
              <a:extLst>
                <a:ext uri="{FF2B5EF4-FFF2-40B4-BE49-F238E27FC236}">
                  <a16:creationId xmlns:a16="http://schemas.microsoft.com/office/drawing/2014/main" id="{778A5651-ABDC-418C-B55A-65B01D3FFFC3}"/>
                </a:ext>
              </a:extLst>
            </p:cNvPr>
            <p:cNvPicPr>
              <a:picLocks noChangeAspect="1"/>
            </p:cNvPicPr>
            <p:nvPr/>
          </p:nvPicPr>
          <p:blipFill>
            <a:blip r:embed="rId5"/>
            <a:stretch>
              <a:fillRect/>
            </a:stretch>
          </p:blipFill>
          <p:spPr>
            <a:xfrm>
              <a:off x="4515085" y="723900"/>
              <a:ext cx="3413077" cy="6345116"/>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C0B98EA7-4137-40F5-912F-47E4BDF9DBE6}"/>
                </a:ext>
              </a:extLst>
            </p:cNvPr>
            <p:cNvPicPr>
              <a:picLocks noChangeAspect="1"/>
            </p:cNvPicPr>
            <p:nvPr/>
          </p:nvPicPr>
          <p:blipFill>
            <a:blip r:embed="rId6"/>
            <a:stretch>
              <a:fillRect/>
            </a:stretch>
          </p:blipFill>
          <p:spPr>
            <a:xfrm>
              <a:off x="5143506" y="1878496"/>
              <a:ext cx="2167417" cy="4016848"/>
            </a:xfrm>
            <a:prstGeom prst="rect">
              <a:avLst/>
            </a:prstGeom>
            <a:ln>
              <a:noFill/>
            </a:ln>
            <a:effectLst>
              <a:outerShdw blurRad="292100" dist="139700" dir="2700000" algn="tl" rotWithShape="0">
                <a:srgbClr val="333333">
                  <a:alpha val="65000"/>
                </a:srgbClr>
              </a:outerShdw>
            </a:effectLst>
          </p:spPr>
        </p:pic>
      </p:grpSp>
      <p:pic>
        <p:nvPicPr>
          <p:cNvPr id="40" name="Picture 39">
            <a:extLst>
              <a:ext uri="{FF2B5EF4-FFF2-40B4-BE49-F238E27FC236}">
                <a16:creationId xmlns:a16="http://schemas.microsoft.com/office/drawing/2014/main" id="{36D73B7E-6C79-41C0-9E6B-997369D19D9D}"/>
              </a:ext>
            </a:extLst>
          </p:cNvPr>
          <p:cNvPicPr>
            <a:picLocks noChangeAspect="1"/>
          </p:cNvPicPr>
          <p:nvPr/>
        </p:nvPicPr>
        <p:blipFill>
          <a:blip r:embed="rId7"/>
          <a:stretch>
            <a:fillRect/>
          </a:stretch>
        </p:blipFill>
        <p:spPr>
          <a:xfrm>
            <a:off x="9399992" y="3642611"/>
            <a:ext cx="2515177" cy="1685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74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122"/>
          <p:cNvSpPr>
            <a:spLocks noChangeAspect="1"/>
          </p:cNvSpPr>
          <p:nvPr/>
        </p:nvSpPr>
        <p:spPr bwMode="black">
          <a:xfrm>
            <a:off x="5417167" y="2978883"/>
            <a:ext cx="1383594" cy="81825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grpFill/>
          <a:ln w="28575" cap="flat">
            <a:solidFill>
              <a:srgbClr val="F2C812"/>
            </a:solidFill>
            <a:prstDash val="solid"/>
            <a:miter lim="800000"/>
            <a:headEnd/>
            <a:tailEnd/>
          </a:ln>
        </p:spPr>
        <p:txBody>
          <a:bodyPr vert="horz" wrap="square" lIns="89642" tIns="44821" rIns="89642" bIns="44821" numCol="1" anchor="t" anchorCtr="0" compatLnSpc="1">
            <a:prstTxWarp prst="textNoShape">
              <a:avLst/>
            </a:prstTxWarp>
          </a:bodyPr>
          <a:lstStyle/>
          <a:p>
            <a:pPr defTabSz="914228">
              <a:lnSpc>
                <a:spcPct val="90000"/>
              </a:lnSpc>
            </a:pPr>
            <a:endParaRPr lang="en-US" sz="2353" dirty="0">
              <a:solidFill>
                <a:srgbClr val="2C292A"/>
              </a:solidFill>
              <a:latin typeface="Segoe UI"/>
            </a:endParaRPr>
          </a:p>
        </p:txBody>
      </p:sp>
      <p:sp>
        <p:nvSpPr>
          <p:cNvPr id="43" name="Title 9"/>
          <p:cNvSpPr txBox="1">
            <a:spLocks/>
          </p:cNvSpPr>
          <p:nvPr/>
        </p:nvSpPr>
        <p:spPr>
          <a:xfrm>
            <a:off x="1083457" y="2478557"/>
            <a:ext cx="2891772" cy="506901"/>
          </a:xfrm>
          <a:prstGeom prst="rect">
            <a:avLst/>
          </a:prstGeom>
        </p:spPr>
        <p:txBody>
          <a:bodyPr wrap="square"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896386" fontAlgn="base">
              <a:spcAft>
                <a:spcPts val="588"/>
              </a:spcAft>
              <a:defRPr/>
            </a:pPr>
            <a:r>
              <a:rPr lang="en-US" sz="1568" cap="all"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Act &amp; automate</a:t>
            </a:r>
          </a:p>
        </p:txBody>
      </p:sp>
      <p:sp>
        <p:nvSpPr>
          <p:cNvPr id="44" name="Title 9"/>
          <p:cNvSpPr txBox="1">
            <a:spLocks/>
          </p:cNvSpPr>
          <p:nvPr/>
        </p:nvSpPr>
        <p:spPr>
          <a:xfrm>
            <a:off x="8184651" y="2478557"/>
            <a:ext cx="2568978" cy="506901"/>
          </a:xfrm>
          <a:prstGeom prst="rect">
            <a:avLst/>
          </a:prstGeom>
        </p:spPr>
        <p:txBody>
          <a:bodyPr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fontAlgn="base">
              <a:spcAft>
                <a:spcPts val="588"/>
              </a:spcAft>
              <a:defRPr/>
            </a:pPr>
            <a: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NATURAL LANGUAGE</a:t>
            </a:r>
          </a:p>
        </p:txBody>
      </p:sp>
      <p:sp>
        <p:nvSpPr>
          <p:cNvPr id="45" name="Title 9"/>
          <p:cNvSpPr txBox="1">
            <a:spLocks/>
          </p:cNvSpPr>
          <p:nvPr/>
        </p:nvSpPr>
        <p:spPr>
          <a:xfrm>
            <a:off x="4518144" y="719495"/>
            <a:ext cx="3224433" cy="506901"/>
          </a:xfrm>
          <a:prstGeom prst="rect">
            <a:avLst/>
          </a:prstGeom>
        </p:spPr>
        <p:txBody>
          <a:bodyPr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86" fontAlgn="base">
              <a:spcAft>
                <a:spcPts val="588"/>
              </a:spcAft>
              <a:defRPr/>
            </a:pPr>
            <a: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REAL-TIME DASHBOARDS</a:t>
            </a:r>
          </a:p>
        </p:txBody>
      </p:sp>
      <p:sp>
        <p:nvSpPr>
          <p:cNvPr id="46" name="Title 9"/>
          <p:cNvSpPr txBox="1">
            <a:spLocks/>
          </p:cNvSpPr>
          <p:nvPr/>
        </p:nvSpPr>
        <p:spPr>
          <a:xfrm>
            <a:off x="8152756" y="3983315"/>
            <a:ext cx="3080173" cy="506901"/>
          </a:xfrm>
          <a:prstGeom prst="rect">
            <a:avLst/>
          </a:prstGeom>
        </p:spPr>
        <p:txBody>
          <a:bodyPr wrap="square"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fontAlgn="base">
              <a:spcAft>
                <a:spcPts val="588"/>
              </a:spcAft>
              <a:defRPr/>
            </a:pPr>
            <a: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INTEGRATION WITH EXCEL</a:t>
            </a:r>
          </a:p>
        </p:txBody>
      </p:sp>
      <p:sp>
        <p:nvSpPr>
          <p:cNvPr id="47" name="Title 9"/>
          <p:cNvSpPr txBox="1">
            <a:spLocks/>
          </p:cNvSpPr>
          <p:nvPr/>
        </p:nvSpPr>
        <p:spPr>
          <a:xfrm>
            <a:off x="4511037" y="5670063"/>
            <a:ext cx="3238646" cy="506901"/>
          </a:xfrm>
          <a:prstGeom prst="rect">
            <a:avLst/>
          </a:prstGeom>
        </p:spPr>
        <p:txBody>
          <a:bodyPr wrap="square"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86" fontAlgn="base">
              <a:spcAft>
                <a:spcPts val="588"/>
              </a:spcAft>
              <a:defRPr/>
            </a:pPr>
            <a:r>
              <a:rPr lang="en-US" sz="1568" cap="all"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custom visualizations</a:t>
            </a:r>
          </a:p>
        </p:txBody>
      </p:sp>
      <p:sp>
        <p:nvSpPr>
          <p:cNvPr id="48" name="Title 9"/>
          <p:cNvSpPr txBox="1">
            <a:spLocks/>
          </p:cNvSpPr>
          <p:nvPr/>
        </p:nvSpPr>
        <p:spPr>
          <a:xfrm>
            <a:off x="361541" y="3902318"/>
            <a:ext cx="3613688" cy="724143"/>
          </a:xfrm>
          <a:prstGeom prst="rect">
            <a:avLst/>
          </a:prstGeom>
        </p:spPr>
        <p:txBody>
          <a:bodyPr lIns="179285" tIns="143428" rIns="179285" bIns="143428">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896386" fontAlgn="base">
              <a:spcAft>
                <a:spcPts val="588"/>
              </a:spcAft>
              <a:defRPr/>
            </a:pPr>
            <a: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SOLUTIONS FROM </a:t>
            </a:r>
            <a:b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br>
            <a:r>
              <a:rPr lang="en-US" sz="1568" spc="-29" dirty="0">
                <a:gradFill>
                  <a:gsLst>
                    <a:gs pos="79000">
                      <a:srgbClr val="0078D7">
                        <a:lumMod val="50000"/>
                      </a:srgbClr>
                    </a:gs>
                    <a:gs pos="65000">
                      <a:srgbClr val="0078D7">
                        <a:lumMod val="50000"/>
                      </a:srgbClr>
                    </a:gs>
                  </a:gsLst>
                  <a:lin ang="5400000" scaled="0"/>
                </a:gradFill>
                <a:latin typeface="Segoe UI Semibold" panose="020B0702040204020203" pitchFamily="34" charset="0"/>
                <a:cs typeface="Segoe UI Semibold" panose="020B0702040204020203" pitchFamily="34" charset="0"/>
              </a:rPr>
              <a:t>MICROSOFT AND PARTNERS</a:t>
            </a:r>
          </a:p>
        </p:txBody>
      </p:sp>
      <p:grpSp>
        <p:nvGrpSpPr>
          <p:cNvPr id="2" name="Group 1"/>
          <p:cNvGrpSpPr/>
          <p:nvPr/>
        </p:nvGrpSpPr>
        <p:grpSpPr>
          <a:xfrm>
            <a:off x="3983595" y="1298278"/>
            <a:ext cx="4178862" cy="4213197"/>
            <a:chOff x="3983595" y="1298278"/>
            <a:chExt cx="4178862" cy="4213197"/>
          </a:xfrm>
        </p:grpSpPr>
        <p:sp>
          <p:nvSpPr>
            <p:cNvPr id="76" name="Oval 75"/>
            <p:cNvSpPr/>
            <p:nvPr/>
          </p:nvSpPr>
          <p:spPr bwMode="auto">
            <a:xfrm>
              <a:off x="4772252" y="4724774"/>
              <a:ext cx="18128" cy="181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rgbClr val="F1EFED"/>
                </a:solidFill>
                <a:latin typeface="Segoe UI Light"/>
                <a:ea typeface="Segoe UI" pitchFamily="34" charset="0"/>
                <a:cs typeface="Segoe UI" pitchFamily="34" charset="0"/>
              </a:endParaRPr>
            </a:p>
          </p:txBody>
        </p:sp>
        <p:sp>
          <p:nvSpPr>
            <p:cNvPr id="30" name="Oval 29"/>
            <p:cNvSpPr/>
            <p:nvPr/>
          </p:nvSpPr>
          <p:spPr bwMode="auto">
            <a:xfrm rot="1800000">
              <a:off x="4458903" y="1765113"/>
              <a:ext cx="3300122" cy="3300122"/>
            </a:xfrm>
            <a:prstGeom prst="ellipse">
              <a:avLst/>
            </a:prstGeom>
            <a:no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err="1">
                <a:gradFill>
                  <a:gsLst>
                    <a:gs pos="2917">
                      <a:srgbClr val="505050"/>
                    </a:gs>
                    <a:gs pos="30000">
                      <a:srgbClr val="505050"/>
                    </a:gs>
                  </a:gsLst>
                  <a:lin ang="5400000" scaled="0"/>
                </a:gradFill>
                <a:latin typeface="Segoe UI"/>
              </a:endParaRPr>
            </a:p>
          </p:txBody>
        </p:sp>
        <p:grpSp>
          <p:nvGrpSpPr>
            <p:cNvPr id="42" name="Group 41"/>
            <p:cNvGrpSpPr/>
            <p:nvPr/>
          </p:nvGrpSpPr>
          <p:grpSpPr>
            <a:xfrm>
              <a:off x="3983595" y="3740401"/>
              <a:ext cx="980918" cy="980918"/>
              <a:chOff x="4242314" y="3764513"/>
              <a:chExt cx="1000587" cy="1000587"/>
            </a:xfrm>
          </p:grpSpPr>
          <p:sp>
            <p:nvSpPr>
              <p:cNvPr id="73" name="Oval 72"/>
              <p:cNvSpPr/>
              <p:nvPr/>
            </p:nvSpPr>
            <p:spPr bwMode="auto">
              <a:xfrm rot="1800000">
                <a:off x="4242314" y="3764513"/>
                <a:ext cx="1000587" cy="1000587"/>
              </a:xfrm>
              <a:prstGeom prst="ellipse">
                <a:avLst/>
              </a:pr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sp>
            <p:nvSpPr>
              <p:cNvPr id="41" name="Freeform 37"/>
              <p:cNvSpPr>
                <a:spLocks noEditPoints="1"/>
              </p:cNvSpPr>
              <p:nvPr/>
            </p:nvSpPr>
            <p:spPr bwMode="auto">
              <a:xfrm>
                <a:off x="4528396" y="4035832"/>
                <a:ext cx="432552" cy="432552"/>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003C6C"/>
              </a:solidFill>
              <a:ln>
                <a:noFill/>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grpSp>
        <p:grpSp>
          <p:nvGrpSpPr>
            <p:cNvPr id="7" name="Group 6"/>
            <p:cNvGrpSpPr/>
            <p:nvPr/>
          </p:nvGrpSpPr>
          <p:grpSpPr>
            <a:xfrm>
              <a:off x="5618506" y="1298278"/>
              <a:ext cx="980918" cy="980918"/>
              <a:chOff x="5731168" y="1323814"/>
              <a:chExt cx="1000587" cy="1000587"/>
            </a:xfrm>
          </p:grpSpPr>
          <p:sp>
            <p:nvSpPr>
              <p:cNvPr id="59" name="Oval 58"/>
              <p:cNvSpPr/>
              <p:nvPr/>
            </p:nvSpPr>
            <p:spPr bwMode="auto">
              <a:xfrm>
                <a:off x="5731168" y="1323814"/>
                <a:ext cx="1000587" cy="1000587"/>
              </a:xfrm>
              <a:prstGeom prst="ellipse">
                <a:avLst/>
              </a:pr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sp>
            <p:nvSpPr>
              <p:cNvPr id="115" name="Freeform 5"/>
              <p:cNvSpPr>
                <a:spLocks noEditPoints="1"/>
              </p:cNvSpPr>
              <p:nvPr/>
            </p:nvSpPr>
            <p:spPr bwMode="auto">
              <a:xfrm>
                <a:off x="6010569" y="1596555"/>
                <a:ext cx="446554" cy="377598"/>
              </a:xfrm>
              <a:custGeom>
                <a:avLst/>
                <a:gdLst>
                  <a:gd name="T0" fmla="*/ 74 w 112"/>
                  <a:gd name="T1" fmla="*/ 14 h 94"/>
                  <a:gd name="T2" fmla="*/ 60 w 112"/>
                  <a:gd name="T3" fmla="*/ 0 h 94"/>
                  <a:gd name="T4" fmla="*/ 48 w 112"/>
                  <a:gd name="T5" fmla="*/ 12 h 94"/>
                  <a:gd name="T6" fmla="*/ 44 w 112"/>
                  <a:gd name="T7" fmla="*/ 8 h 94"/>
                  <a:gd name="T8" fmla="*/ 38 w 112"/>
                  <a:gd name="T9" fmla="*/ 14 h 94"/>
                  <a:gd name="T10" fmla="*/ 12 w 112"/>
                  <a:gd name="T11" fmla="*/ 14 h 94"/>
                  <a:gd name="T12" fmla="*/ 0 w 112"/>
                  <a:gd name="T13" fmla="*/ 94 h 94"/>
                  <a:gd name="T14" fmla="*/ 112 w 112"/>
                  <a:gd name="T15" fmla="*/ 94 h 94"/>
                  <a:gd name="T16" fmla="*/ 100 w 112"/>
                  <a:gd name="T17" fmla="*/ 14 h 94"/>
                  <a:gd name="T18" fmla="*/ 74 w 112"/>
                  <a:gd name="T19" fmla="*/ 14 h 94"/>
                  <a:gd name="T20" fmla="*/ 93 w 112"/>
                  <a:gd name="T21" fmla="*/ 22 h 94"/>
                  <a:gd name="T22" fmla="*/ 94 w 112"/>
                  <a:gd name="T23" fmla="*/ 30 h 94"/>
                  <a:gd name="T24" fmla="*/ 90 w 112"/>
                  <a:gd name="T25" fmla="*/ 30 h 94"/>
                  <a:gd name="T26" fmla="*/ 82 w 112"/>
                  <a:gd name="T27" fmla="*/ 22 h 94"/>
                  <a:gd name="T28" fmla="*/ 93 w 112"/>
                  <a:gd name="T29" fmla="*/ 22 h 94"/>
                  <a:gd name="T30" fmla="*/ 48 w 112"/>
                  <a:gd name="T31" fmla="*/ 23 h 94"/>
                  <a:gd name="T32" fmla="*/ 60 w 112"/>
                  <a:gd name="T33" fmla="*/ 11 h 94"/>
                  <a:gd name="T34" fmla="*/ 86 w 112"/>
                  <a:gd name="T35" fmla="*/ 38 h 94"/>
                  <a:gd name="T36" fmla="*/ 96 w 112"/>
                  <a:gd name="T37" fmla="*/ 38 h 94"/>
                  <a:gd name="T38" fmla="*/ 102 w 112"/>
                  <a:gd name="T39" fmla="*/ 81 h 94"/>
                  <a:gd name="T40" fmla="*/ 88 w 112"/>
                  <a:gd name="T41" fmla="*/ 62 h 94"/>
                  <a:gd name="T42" fmla="*/ 88 w 112"/>
                  <a:gd name="T43" fmla="*/ 54 h 94"/>
                  <a:gd name="T44" fmla="*/ 76 w 112"/>
                  <a:gd name="T45" fmla="*/ 42 h 94"/>
                  <a:gd name="T46" fmla="*/ 64 w 112"/>
                  <a:gd name="T47" fmla="*/ 54 h 94"/>
                  <a:gd name="T48" fmla="*/ 52 w 112"/>
                  <a:gd name="T49" fmla="*/ 66 h 94"/>
                  <a:gd name="T50" fmla="*/ 40 w 112"/>
                  <a:gd name="T51" fmla="*/ 54 h 94"/>
                  <a:gd name="T52" fmla="*/ 40 w 112"/>
                  <a:gd name="T53" fmla="*/ 46 h 94"/>
                  <a:gd name="T54" fmla="*/ 32 w 112"/>
                  <a:gd name="T55" fmla="*/ 32 h 94"/>
                  <a:gd name="T56" fmla="*/ 44 w 112"/>
                  <a:gd name="T57" fmla="*/ 19 h 94"/>
                  <a:gd name="T58" fmla="*/ 48 w 112"/>
                  <a:gd name="T59" fmla="*/ 23 h 94"/>
                  <a:gd name="T60" fmla="*/ 30 w 112"/>
                  <a:gd name="T61" fmla="*/ 22 h 94"/>
                  <a:gd name="T62" fmla="*/ 22 w 112"/>
                  <a:gd name="T63" fmla="*/ 30 h 94"/>
                  <a:gd name="T64" fmla="*/ 18 w 112"/>
                  <a:gd name="T65" fmla="*/ 30 h 94"/>
                  <a:gd name="T66" fmla="*/ 19 w 112"/>
                  <a:gd name="T67" fmla="*/ 22 h 94"/>
                  <a:gd name="T68" fmla="*/ 30 w 112"/>
                  <a:gd name="T69" fmla="*/ 22 h 94"/>
                  <a:gd name="T70" fmla="*/ 16 w 112"/>
                  <a:gd name="T71" fmla="*/ 38 h 94"/>
                  <a:gd name="T72" fmla="*/ 24 w 112"/>
                  <a:gd name="T73" fmla="*/ 38 h 94"/>
                  <a:gd name="T74" fmla="*/ 32 w 112"/>
                  <a:gd name="T75" fmla="*/ 46 h 94"/>
                  <a:gd name="T76" fmla="*/ 32 w 112"/>
                  <a:gd name="T77" fmla="*/ 54 h 94"/>
                  <a:gd name="T78" fmla="*/ 52 w 112"/>
                  <a:gd name="T79" fmla="*/ 74 h 94"/>
                  <a:gd name="T80" fmla="*/ 72 w 112"/>
                  <a:gd name="T81" fmla="*/ 54 h 94"/>
                  <a:gd name="T82" fmla="*/ 76 w 112"/>
                  <a:gd name="T83" fmla="*/ 50 h 94"/>
                  <a:gd name="T84" fmla="*/ 80 w 112"/>
                  <a:gd name="T85" fmla="*/ 54 h 94"/>
                  <a:gd name="T86" fmla="*/ 80 w 112"/>
                  <a:gd name="T87" fmla="*/ 62 h 94"/>
                  <a:gd name="T88" fmla="*/ 94 w 112"/>
                  <a:gd name="T89" fmla="*/ 86 h 94"/>
                  <a:gd name="T90" fmla="*/ 9 w 112"/>
                  <a:gd name="T91" fmla="*/ 86 h 94"/>
                  <a:gd name="T92" fmla="*/ 16 w 112"/>
                  <a:gd name="T93"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94">
                    <a:moveTo>
                      <a:pt x="74" y="14"/>
                    </a:moveTo>
                    <a:cubicBezTo>
                      <a:pt x="60" y="0"/>
                      <a:pt x="60" y="0"/>
                      <a:pt x="60" y="0"/>
                    </a:cubicBezTo>
                    <a:cubicBezTo>
                      <a:pt x="48" y="12"/>
                      <a:pt x="48" y="12"/>
                      <a:pt x="48" y="12"/>
                    </a:cubicBezTo>
                    <a:cubicBezTo>
                      <a:pt x="44" y="8"/>
                      <a:pt x="44" y="8"/>
                      <a:pt x="44" y="8"/>
                    </a:cubicBezTo>
                    <a:cubicBezTo>
                      <a:pt x="38" y="14"/>
                      <a:pt x="38" y="14"/>
                      <a:pt x="38" y="14"/>
                    </a:cubicBezTo>
                    <a:cubicBezTo>
                      <a:pt x="12" y="14"/>
                      <a:pt x="12" y="14"/>
                      <a:pt x="12" y="14"/>
                    </a:cubicBezTo>
                    <a:cubicBezTo>
                      <a:pt x="0" y="94"/>
                      <a:pt x="0" y="94"/>
                      <a:pt x="0" y="94"/>
                    </a:cubicBezTo>
                    <a:cubicBezTo>
                      <a:pt x="112" y="94"/>
                      <a:pt x="112" y="94"/>
                      <a:pt x="112" y="94"/>
                    </a:cubicBezTo>
                    <a:cubicBezTo>
                      <a:pt x="100" y="14"/>
                      <a:pt x="100" y="14"/>
                      <a:pt x="100" y="14"/>
                    </a:cubicBezTo>
                    <a:lnTo>
                      <a:pt x="74" y="14"/>
                    </a:lnTo>
                    <a:close/>
                    <a:moveTo>
                      <a:pt x="93" y="22"/>
                    </a:moveTo>
                    <a:cubicBezTo>
                      <a:pt x="94" y="30"/>
                      <a:pt x="94" y="30"/>
                      <a:pt x="94" y="30"/>
                    </a:cubicBezTo>
                    <a:cubicBezTo>
                      <a:pt x="90" y="30"/>
                      <a:pt x="90" y="30"/>
                      <a:pt x="90" y="30"/>
                    </a:cubicBezTo>
                    <a:cubicBezTo>
                      <a:pt x="82" y="22"/>
                      <a:pt x="82" y="22"/>
                      <a:pt x="82" y="22"/>
                    </a:cubicBezTo>
                    <a:lnTo>
                      <a:pt x="93" y="22"/>
                    </a:lnTo>
                    <a:close/>
                    <a:moveTo>
                      <a:pt x="48" y="23"/>
                    </a:moveTo>
                    <a:cubicBezTo>
                      <a:pt x="60" y="11"/>
                      <a:pt x="60" y="11"/>
                      <a:pt x="60" y="11"/>
                    </a:cubicBezTo>
                    <a:cubicBezTo>
                      <a:pt x="86" y="38"/>
                      <a:pt x="86" y="38"/>
                      <a:pt x="86" y="38"/>
                    </a:cubicBezTo>
                    <a:cubicBezTo>
                      <a:pt x="96" y="38"/>
                      <a:pt x="96" y="38"/>
                      <a:pt x="96" y="38"/>
                    </a:cubicBezTo>
                    <a:cubicBezTo>
                      <a:pt x="102" y="81"/>
                      <a:pt x="102" y="81"/>
                      <a:pt x="102" y="81"/>
                    </a:cubicBezTo>
                    <a:cubicBezTo>
                      <a:pt x="94" y="78"/>
                      <a:pt x="88" y="71"/>
                      <a:pt x="88" y="62"/>
                    </a:cubicBezTo>
                    <a:cubicBezTo>
                      <a:pt x="88" y="54"/>
                      <a:pt x="88" y="54"/>
                      <a:pt x="88" y="54"/>
                    </a:cubicBezTo>
                    <a:cubicBezTo>
                      <a:pt x="88" y="47"/>
                      <a:pt x="83" y="42"/>
                      <a:pt x="76" y="42"/>
                    </a:cubicBezTo>
                    <a:cubicBezTo>
                      <a:pt x="69" y="42"/>
                      <a:pt x="64" y="47"/>
                      <a:pt x="64" y="54"/>
                    </a:cubicBezTo>
                    <a:cubicBezTo>
                      <a:pt x="64" y="60"/>
                      <a:pt x="59" y="66"/>
                      <a:pt x="52" y="66"/>
                    </a:cubicBezTo>
                    <a:cubicBezTo>
                      <a:pt x="45" y="66"/>
                      <a:pt x="40" y="60"/>
                      <a:pt x="40" y="54"/>
                    </a:cubicBezTo>
                    <a:cubicBezTo>
                      <a:pt x="40" y="46"/>
                      <a:pt x="40" y="46"/>
                      <a:pt x="40" y="46"/>
                    </a:cubicBezTo>
                    <a:cubicBezTo>
                      <a:pt x="40" y="40"/>
                      <a:pt x="37" y="35"/>
                      <a:pt x="32" y="32"/>
                    </a:cubicBezTo>
                    <a:cubicBezTo>
                      <a:pt x="44" y="19"/>
                      <a:pt x="44" y="19"/>
                      <a:pt x="44" y="19"/>
                    </a:cubicBezTo>
                    <a:lnTo>
                      <a:pt x="48" y="23"/>
                    </a:lnTo>
                    <a:close/>
                    <a:moveTo>
                      <a:pt x="30" y="22"/>
                    </a:moveTo>
                    <a:cubicBezTo>
                      <a:pt x="22" y="30"/>
                      <a:pt x="22" y="30"/>
                      <a:pt x="22" y="30"/>
                    </a:cubicBezTo>
                    <a:cubicBezTo>
                      <a:pt x="18" y="30"/>
                      <a:pt x="18" y="30"/>
                      <a:pt x="18" y="30"/>
                    </a:cubicBezTo>
                    <a:cubicBezTo>
                      <a:pt x="19" y="22"/>
                      <a:pt x="19" y="22"/>
                      <a:pt x="19" y="22"/>
                    </a:cubicBezTo>
                    <a:lnTo>
                      <a:pt x="30" y="22"/>
                    </a:lnTo>
                    <a:close/>
                    <a:moveTo>
                      <a:pt x="16" y="38"/>
                    </a:moveTo>
                    <a:cubicBezTo>
                      <a:pt x="24" y="38"/>
                      <a:pt x="24" y="38"/>
                      <a:pt x="24" y="38"/>
                    </a:cubicBezTo>
                    <a:cubicBezTo>
                      <a:pt x="28" y="38"/>
                      <a:pt x="32" y="41"/>
                      <a:pt x="32" y="46"/>
                    </a:cubicBezTo>
                    <a:cubicBezTo>
                      <a:pt x="32" y="54"/>
                      <a:pt x="32" y="54"/>
                      <a:pt x="32" y="54"/>
                    </a:cubicBezTo>
                    <a:cubicBezTo>
                      <a:pt x="32" y="65"/>
                      <a:pt x="41" y="74"/>
                      <a:pt x="52" y="74"/>
                    </a:cubicBezTo>
                    <a:cubicBezTo>
                      <a:pt x="63" y="74"/>
                      <a:pt x="72" y="65"/>
                      <a:pt x="72" y="54"/>
                    </a:cubicBezTo>
                    <a:cubicBezTo>
                      <a:pt x="72" y="52"/>
                      <a:pt x="74" y="50"/>
                      <a:pt x="76" y="50"/>
                    </a:cubicBezTo>
                    <a:cubicBezTo>
                      <a:pt x="78" y="50"/>
                      <a:pt x="80" y="52"/>
                      <a:pt x="80" y="54"/>
                    </a:cubicBezTo>
                    <a:cubicBezTo>
                      <a:pt x="80" y="62"/>
                      <a:pt x="80" y="62"/>
                      <a:pt x="80" y="62"/>
                    </a:cubicBezTo>
                    <a:cubicBezTo>
                      <a:pt x="80" y="72"/>
                      <a:pt x="85" y="81"/>
                      <a:pt x="94" y="86"/>
                    </a:cubicBezTo>
                    <a:cubicBezTo>
                      <a:pt x="9" y="86"/>
                      <a:pt x="9" y="86"/>
                      <a:pt x="9" y="86"/>
                    </a:cubicBezTo>
                    <a:lnTo>
                      <a:pt x="16" y="38"/>
                    </a:lnTo>
                    <a:close/>
                  </a:path>
                </a:pathLst>
              </a:custGeom>
              <a:solidFill>
                <a:srgbClr val="003C6C"/>
              </a:solidFill>
              <a:ln w="12700">
                <a:noFill/>
                <a:miter lim="800000"/>
                <a:headEnd/>
                <a:tailEnd/>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grpSp>
        <p:grpSp>
          <p:nvGrpSpPr>
            <p:cNvPr id="5" name="Group 4"/>
            <p:cNvGrpSpPr/>
            <p:nvPr/>
          </p:nvGrpSpPr>
          <p:grpSpPr>
            <a:xfrm>
              <a:off x="7181539" y="2261382"/>
              <a:ext cx="980918" cy="980918"/>
              <a:chOff x="7325543" y="2306231"/>
              <a:chExt cx="1000587" cy="1000587"/>
            </a:xfrm>
          </p:grpSpPr>
          <p:sp>
            <p:nvSpPr>
              <p:cNvPr id="62" name="Oval 61"/>
              <p:cNvSpPr/>
              <p:nvPr/>
            </p:nvSpPr>
            <p:spPr bwMode="auto">
              <a:xfrm>
                <a:off x="7325543" y="2306231"/>
                <a:ext cx="1000587" cy="1000587"/>
              </a:xfrm>
              <a:prstGeom prst="ellipse">
                <a:avLst/>
              </a:pr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grpSp>
            <p:nvGrpSpPr>
              <p:cNvPr id="116" name="Group 16"/>
              <p:cNvGrpSpPr>
                <a:grpSpLocks noChangeAspect="1"/>
              </p:cNvGrpSpPr>
              <p:nvPr/>
            </p:nvGrpSpPr>
            <p:grpSpPr bwMode="auto">
              <a:xfrm>
                <a:off x="7683121" y="2541735"/>
                <a:ext cx="302640" cy="481112"/>
                <a:chOff x="3839" y="2079"/>
                <a:chExt cx="156" cy="248"/>
              </a:xfrm>
              <a:solidFill>
                <a:srgbClr val="003C6C"/>
              </a:solidFill>
            </p:grpSpPr>
            <p:sp>
              <p:nvSpPr>
                <p:cNvPr id="117" name="Freeform 17"/>
                <p:cNvSpPr>
                  <a:spLocks/>
                </p:cNvSpPr>
                <p:nvPr/>
              </p:nvSpPr>
              <p:spPr bwMode="auto">
                <a:xfrm>
                  <a:off x="3839" y="2215"/>
                  <a:ext cx="156" cy="112"/>
                </a:xfrm>
                <a:custGeom>
                  <a:avLst/>
                  <a:gdLst>
                    <a:gd name="T0" fmla="*/ 64 w 64"/>
                    <a:gd name="T1" fmla="*/ 0 h 46"/>
                    <a:gd name="T2" fmla="*/ 56 w 64"/>
                    <a:gd name="T3" fmla="*/ 0 h 46"/>
                    <a:gd name="T4" fmla="*/ 32 w 64"/>
                    <a:gd name="T5" fmla="*/ 24 h 46"/>
                    <a:gd name="T6" fmla="*/ 8 w 64"/>
                    <a:gd name="T7" fmla="*/ 0 h 46"/>
                    <a:gd name="T8" fmla="*/ 0 w 64"/>
                    <a:gd name="T9" fmla="*/ 0 h 46"/>
                    <a:gd name="T10" fmla="*/ 28 w 64"/>
                    <a:gd name="T11" fmla="*/ 32 h 46"/>
                    <a:gd name="T12" fmla="*/ 28 w 64"/>
                    <a:gd name="T13" fmla="*/ 38 h 46"/>
                    <a:gd name="T14" fmla="*/ 15 w 64"/>
                    <a:gd name="T15" fmla="*/ 38 h 46"/>
                    <a:gd name="T16" fmla="*/ 15 w 64"/>
                    <a:gd name="T17" fmla="*/ 46 h 46"/>
                    <a:gd name="T18" fmla="*/ 49 w 64"/>
                    <a:gd name="T19" fmla="*/ 46 h 46"/>
                    <a:gd name="T20" fmla="*/ 49 w 64"/>
                    <a:gd name="T21" fmla="*/ 38 h 46"/>
                    <a:gd name="T22" fmla="*/ 36 w 64"/>
                    <a:gd name="T23" fmla="*/ 38 h 46"/>
                    <a:gd name="T24" fmla="*/ 36 w 64"/>
                    <a:gd name="T25" fmla="*/ 32 h 46"/>
                    <a:gd name="T26" fmla="*/ 64 w 64"/>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46">
                      <a:moveTo>
                        <a:pt x="64" y="0"/>
                      </a:moveTo>
                      <a:cubicBezTo>
                        <a:pt x="56" y="0"/>
                        <a:pt x="56" y="0"/>
                        <a:pt x="56" y="0"/>
                      </a:cubicBezTo>
                      <a:cubicBezTo>
                        <a:pt x="56" y="13"/>
                        <a:pt x="45" y="24"/>
                        <a:pt x="32" y="24"/>
                      </a:cubicBezTo>
                      <a:cubicBezTo>
                        <a:pt x="19" y="24"/>
                        <a:pt x="8" y="13"/>
                        <a:pt x="8" y="0"/>
                      </a:cubicBezTo>
                      <a:cubicBezTo>
                        <a:pt x="0" y="0"/>
                        <a:pt x="0" y="0"/>
                        <a:pt x="0" y="0"/>
                      </a:cubicBezTo>
                      <a:cubicBezTo>
                        <a:pt x="0" y="16"/>
                        <a:pt x="12" y="30"/>
                        <a:pt x="28" y="32"/>
                      </a:cubicBezTo>
                      <a:cubicBezTo>
                        <a:pt x="28" y="38"/>
                        <a:pt x="28" y="38"/>
                        <a:pt x="28" y="38"/>
                      </a:cubicBezTo>
                      <a:cubicBezTo>
                        <a:pt x="15" y="38"/>
                        <a:pt x="15" y="38"/>
                        <a:pt x="15" y="38"/>
                      </a:cubicBezTo>
                      <a:cubicBezTo>
                        <a:pt x="15" y="46"/>
                        <a:pt x="15" y="46"/>
                        <a:pt x="15" y="46"/>
                      </a:cubicBezTo>
                      <a:cubicBezTo>
                        <a:pt x="49" y="46"/>
                        <a:pt x="49" y="46"/>
                        <a:pt x="49" y="46"/>
                      </a:cubicBezTo>
                      <a:cubicBezTo>
                        <a:pt x="49" y="38"/>
                        <a:pt x="49" y="38"/>
                        <a:pt x="49" y="38"/>
                      </a:cubicBezTo>
                      <a:cubicBezTo>
                        <a:pt x="36" y="38"/>
                        <a:pt x="36" y="38"/>
                        <a:pt x="36" y="38"/>
                      </a:cubicBezTo>
                      <a:cubicBezTo>
                        <a:pt x="36" y="32"/>
                        <a:pt x="36" y="32"/>
                        <a:pt x="36" y="32"/>
                      </a:cubicBezTo>
                      <a:cubicBezTo>
                        <a:pt x="52" y="30"/>
                        <a:pt x="64" y="16"/>
                        <a:pt x="64" y="0"/>
                      </a:cubicBezTo>
                      <a:close/>
                    </a:path>
                  </a:pathLst>
                </a:custGeom>
                <a:grpFill/>
                <a:ln w="3175">
                  <a:noFill/>
                  <a:miter lim="800000"/>
                  <a:headEnd/>
                  <a:tailEnd/>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118" name="Freeform 18"/>
                <p:cNvSpPr>
                  <a:spLocks noEditPoints="1"/>
                </p:cNvSpPr>
                <p:nvPr/>
              </p:nvSpPr>
              <p:spPr bwMode="auto">
                <a:xfrm>
                  <a:off x="3870" y="2079"/>
                  <a:ext cx="94" cy="177"/>
                </a:xfrm>
                <a:custGeom>
                  <a:avLst/>
                  <a:gdLst>
                    <a:gd name="T0" fmla="*/ 19 w 38"/>
                    <a:gd name="T1" fmla="*/ 73 h 73"/>
                    <a:gd name="T2" fmla="*/ 38 w 38"/>
                    <a:gd name="T3" fmla="*/ 54 h 73"/>
                    <a:gd name="T4" fmla="*/ 38 w 38"/>
                    <a:gd name="T5" fmla="*/ 19 h 73"/>
                    <a:gd name="T6" fmla="*/ 19 w 38"/>
                    <a:gd name="T7" fmla="*/ 0 h 73"/>
                    <a:gd name="T8" fmla="*/ 0 w 38"/>
                    <a:gd name="T9" fmla="*/ 19 h 73"/>
                    <a:gd name="T10" fmla="*/ 0 w 38"/>
                    <a:gd name="T11" fmla="*/ 54 h 73"/>
                    <a:gd name="T12" fmla="*/ 19 w 38"/>
                    <a:gd name="T13" fmla="*/ 73 h 73"/>
                    <a:gd name="T14" fmla="*/ 8 w 38"/>
                    <a:gd name="T15" fmla="*/ 19 h 73"/>
                    <a:gd name="T16" fmla="*/ 19 w 38"/>
                    <a:gd name="T17" fmla="*/ 8 h 73"/>
                    <a:gd name="T18" fmla="*/ 30 w 38"/>
                    <a:gd name="T19" fmla="*/ 19 h 73"/>
                    <a:gd name="T20" fmla="*/ 30 w 38"/>
                    <a:gd name="T21" fmla="*/ 54 h 73"/>
                    <a:gd name="T22" fmla="*/ 19 w 38"/>
                    <a:gd name="T23" fmla="*/ 65 h 73"/>
                    <a:gd name="T24" fmla="*/ 8 w 38"/>
                    <a:gd name="T25" fmla="*/ 54 h 73"/>
                    <a:gd name="T26" fmla="*/ 8 w 38"/>
                    <a:gd name="T27" fmla="*/ 1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73">
                      <a:moveTo>
                        <a:pt x="19" y="73"/>
                      </a:moveTo>
                      <a:cubicBezTo>
                        <a:pt x="30" y="73"/>
                        <a:pt x="38" y="65"/>
                        <a:pt x="38" y="54"/>
                      </a:cubicBezTo>
                      <a:cubicBezTo>
                        <a:pt x="38" y="19"/>
                        <a:pt x="38" y="19"/>
                        <a:pt x="38" y="19"/>
                      </a:cubicBezTo>
                      <a:cubicBezTo>
                        <a:pt x="38" y="8"/>
                        <a:pt x="30" y="0"/>
                        <a:pt x="19" y="0"/>
                      </a:cubicBezTo>
                      <a:cubicBezTo>
                        <a:pt x="8" y="0"/>
                        <a:pt x="0" y="8"/>
                        <a:pt x="0" y="19"/>
                      </a:cubicBezTo>
                      <a:cubicBezTo>
                        <a:pt x="0" y="54"/>
                        <a:pt x="0" y="54"/>
                        <a:pt x="0" y="54"/>
                      </a:cubicBezTo>
                      <a:cubicBezTo>
                        <a:pt x="0" y="65"/>
                        <a:pt x="8" y="73"/>
                        <a:pt x="19" y="73"/>
                      </a:cubicBezTo>
                      <a:close/>
                      <a:moveTo>
                        <a:pt x="8" y="19"/>
                      </a:moveTo>
                      <a:cubicBezTo>
                        <a:pt x="8" y="13"/>
                        <a:pt x="13" y="8"/>
                        <a:pt x="19" y="8"/>
                      </a:cubicBezTo>
                      <a:cubicBezTo>
                        <a:pt x="25" y="8"/>
                        <a:pt x="30" y="13"/>
                        <a:pt x="30" y="19"/>
                      </a:cubicBezTo>
                      <a:cubicBezTo>
                        <a:pt x="30" y="54"/>
                        <a:pt x="30" y="54"/>
                        <a:pt x="30" y="54"/>
                      </a:cubicBezTo>
                      <a:cubicBezTo>
                        <a:pt x="30" y="60"/>
                        <a:pt x="25" y="65"/>
                        <a:pt x="19" y="65"/>
                      </a:cubicBezTo>
                      <a:cubicBezTo>
                        <a:pt x="13" y="65"/>
                        <a:pt x="8" y="60"/>
                        <a:pt x="8" y="54"/>
                      </a:cubicBezTo>
                      <a:lnTo>
                        <a:pt x="8" y="19"/>
                      </a:lnTo>
                      <a:close/>
                    </a:path>
                  </a:pathLst>
                </a:custGeom>
                <a:grpFill/>
                <a:ln w="3175">
                  <a:noFill/>
                  <a:miter lim="800000"/>
                  <a:headEnd/>
                  <a:tailEnd/>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grpSp>
        </p:grpSp>
        <p:grpSp>
          <p:nvGrpSpPr>
            <p:cNvPr id="4" name="Group 3"/>
            <p:cNvGrpSpPr/>
            <p:nvPr/>
          </p:nvGrpSpPr>
          <p:grpSpPr>
            <a:xfrm>
              <a:off x="7181539" y="3740400"/>
              <a:ext cx="980918" cy="980918"/>
              <a:chOff x="7325543" y="3814906"/>
              <a:chExt cx="1000587" cy="1000587"/>
            </a:xfrm>
          </p:grpSpPr>
          <p:sp>
            <p:nvSpPr>
              <p:cNvPr id="67" name="Oval 66"/>
              <p:cNvSpPr/>
              <p:nvPr/>
            </p:nvSpPr>
            <p:spPr bwMode="auto">
              <a:xfrm rot="1800000">
                <a:off x="7325543" y="3814906"/>
                <a:ext cx="1000587" cy="1000587"/>
              </a:xfrm>
              <a:prstGeom prst="ellipse">
                <a:avLst/>
              </a:pr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sp>
            <p:nvSpPr>
              <p:cNvPr id="119" name="Freeform 15"/>
              <p:cNvSpPr>
                <a:spLocks noEditPoints="1"/>
              </p:cNvSpPr>
              <p:nvPr/>
            </p:nvSpPr>
            <p:spPr bwMode="auto">
              <a:xfrm>
                <a:off x="7663838" y="4083512"/>
                <a:ext cx="334362" cy="418733"/>
              </a:xfrm>
              <a:custGeom>
                <a:avLst/>
                <a:gdLst>
                  <a:gd name="T0" fmla="*/ 114 w 214"/>
                  <a:gd name="T1" fmla="*/ 53 h 268"/>
                  <a:gd name="T2" fmla="*/ 114 w 214"/>
                  <a:gd name="T3" fmla="*/ 0 h 268"/>
                  <a:gd name="T4" fmla="*/ 95 w 214"/>
                  <a:gd name="T5" fmla="*/ 0 h 268"/>
                  <a:gd name="T6" fmla="*/ 95 w 214"/>
                  <a:gd name="T7" fmla="*/ 53 h 268"/>
                  <a:gd name="T8" fmla="*/ 0 w 214"/>
                  <a:gd name="T9" fmla="*/ 53 h 268"/>
                  <a:gd name="T10" fmla="*/ 0 w 214"/>
                  <a:gd name="T11" fmla="*/ 268 h 268"/>
                  <a:gd name="T12" fmla="*/ 214 w 214"/>
                  <a:gd name="T13" fmla="*/ 268 h 268"/>
                  <a:gd name="T14" fmla="*/ 214 w 214"/>
                  <a:gd name="T15" fmla="*/ 53 h 268"/>
                  <a:gd name="T16" fmla="*/ 114 w 214"/>
                  <a:gd name="T17" fmla="*/ 53 h 268"/>
                  <a:gd name="T18" fmla="*/ 195 w 214"/>
                  <a:gd name="T19" fmla="*/ 248 h 268"/>
                  <a:gd name="T20" fmla="*/ 19 w 214"/>
                  <a:gd name="T21" fmla="*/ 248 h 268"/>
                  <a:gd name="T22" fmla="*/ 19 w 214"/>
                  <a:gd name="T23" fmla="*/ 71 h 268"/>
                  <a:gd name="T24" fmla="*/ 95 w 214"/>
                  <a:gd name="T25" fmla="*/ 71 h 268"/>
                  <a:gd name="T26" fmla="*/ 95 w 214"/>
                  <a:gd name="T27" fmla="*/ 182 h 268"/>
                  <a:gd name="T28" fmla="*/ 63 w 214"/>
                  <a:gd name="T29" fmla="*/ 151 h 268"/>
                  <a:gd name="T30" fmla="*/ 51 w 214"/>
                  <a:gd name="T31" fmla="*/ 165 h 268"/>
                  <a:gd name="T32" fmla="*/ 105 w 214"/>
                  <a:gd name="T33" fmla="*/ 221 h 268"/>
                  <a:gd name="T34" fmla="*/ 161 w 214"/>
                  <a:gd name="T35" fmla="*/ 165 h 268"/>
                  <a:gd name="T36" fmla="*/ 149 w 214"/>
                  <a:gd name="T37" fmla="*/ 151 h 268"/>
                  <a:gd name="T38" fmla="*/ 114 w 214"/>
                  <a:gd name="T39" fmla="*/ 182 h 268"/>
                  <a:gd name="T40" fmla="*/ 114 w 214"/>
                  <a:gd name="T41" fmla="*/ 71 h 268"/>
                  <a:gd name="T42" fmla="*/ 195 w 214"/>
                  <a:gd name="T43" fmla="*/ 71 h 268"/>
                  <a:gd name="T44" fmla="*/ 195 w 214"/>
                  <a:gd name="T45" fmla="*/ 24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8">
                    <a:moveTo>
                      <a:pt x="114" y="53"/>
                    </a:moveTo>
                    <a:lnTo>
                      <a:pt x="114" y="0"/>
                    </a:lnTo>
                    <a:lnTo>
                      <a:pt x="95" y="0"/>
                    </a:lnTo>
                    <a:lnTo>
                      <a:pt x="95" y="53"/>
                    </a:lnTo>
                    <a:lnTo>
                      <a:pt x="0" y="53"/>
                    </a:lnTo>
                    <a:lnTo>
                      <a:pt x="0" y="268"/>
                    </a:lnTo>
                    <a:lnTo>
                      <a:pt x="214" y="268"/>
                    </a:lnTo>
                    <a:lnTo>
                      <a:pt x="214" y="53"/>
                    </a:lnTo>
                    <a:lnTo>
                      <a:pt x="114" y="53"/>
                    </a:lnTo>
                    <a:close/>
                    <a:moveTo>
                      <a:pt x="195" y="248"/>
                    </a:moveTo>
                    <a:lnTo>
                      <a:pt x="19" y="248"/>
                    </a:lnTo>
                    <a:lnTo>
                      <a:pt x="19" y="71"/>
                    </a:lnTo>
                    <a:lnTo>
                      <a:pt x="95" y="71"/>
                    </a:lnTo>
                    <a:lnTo>
                      <a:pt x="95" y="182"/>
                    </a:lnTo>
                    <a:lnTo>
                      <a:pt x="63" y="151"/>
                    </a:lnTo>
                    <a:lnTo>
                      <a:pt x="51" y="165"/>
                    </a:lnTo>
                    <a:lnTo>
                      <a:pt x="105" y="221"/>
                    </a:lnTo>
                    <a:lnTo>
                      <a:pt x="161" y="165"/>
                    </a:lnTo>
                    <a:lnTo>
                      <a:pt x="149" y="151"/>
                    </a:lnTo>
                    <a:lnTo>
                      <a:pt x="114" y="182"/>
                    </a:lnTo>
                    <a:lnTo>
                      <a:pt x="114" y="71"/>
                    </a:lnTo>
                    <a:lnTo>
                      <a:pt x="195" y="71"/>
                    </a:lnTo>
                    <a:lnTo>
                      <a:pt x="195" y="248"/>
                    </a:lnTo>
                    <a:close/>
                  </a:path>
                </a:pathLst>
              </a:custGeom>
              <a:solidFill>
                <a:srgbClr val="003C6C"/>
              </a:solidFill>
              <a:ln w="9525">
                <a:noFill/>
                <a:miter lim="800000"/>
                <a:headEnd/>
                <a:tailEnd/>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grpSp>
        <p:grpSp>
          <p:nvGrpSpPr>
            <p:cNvPr id="10" name="Group 9"/>
            <p:cNvGrpSpPr/>
            <p:nvPr/>
          </p:nvGrpSpPr>
          <p:grpSpPr>
            <a:xfrm>
              <a:off x="5618506" y="4530557"/>
              <a:ext cx="980918" cy="980918"/>
              <a:chOff x="5731168" y="4620907"/>
              <a:chExt cx="1000587" cy="1000587"/>
            </a:xfrm>
          </p:grpSpPr>
          <p:sp>
            <p:nvSpPr>
              <p:cNvPr id="70" name="Oval 69"/>
              <p:cNvSpPr/>
              <p:nvPr/>
            </p:nvSpPr>
            <p:spPr bwMode="auto">
              <a:xfrm rot="1800000">
                <a:off x="5731168" y="4620907"/>
                <a:ext cx="1000587" cy="1000587"/>
              </a:xfrm>
              <a:prstGeom prst="ellipse">
                <a:avLst/>
              </a:pr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grpSp>
            <p:nvGrpSpPr>
              <p:cNvPr id="3" name="Group 2"/>
              <p:cNvGrpSpPr/>
              <p:nvPr/>
            </p:nvGrpSpPr>
            <p:grpSpPr>
              <a:xfrm>
                <a:off x="6010569" y="4924232"/>
                <a:ext cx="428215" cy="363318"/>
                <a:chOff x="7261960" y="4277423"/>
                <a:chExt cx="566738" cy="480850"/>
              </a:xfrm>
            </p:grpSpPr>
            <p:sp>
              <p:nvSpPr>
                <p:cNvPr id="127" name="Freeform 32"/>
                <p:cNvSpPr>
                  <a:spLocks noEditPoints="1"/>
                </p:cNvSpPr>
                <p:nvPr/>
              </p:nvSpPr>
              <p:spPr bwMode="auto">
                <a:xfrm>
                  <a:off x="7552465" y="4424895"/>
                  <a:ext cx="123824" cy="254000"/>
                </a:xfrm>
                <a:custGeom>
                  <a:avLst/>
                  <a:gdLst>
                    <a:gd name="T0" fmla="*/ 0 w 78"/>
                    <a:gd name="T1" fmla="*/ 0 h 160"/>
                    <a:gd name="T2" fmla="*/ 0 w 78"/>
                    <a:gd name="T3" fmla="*/ 160 h 160"/>
                    <a:gd name="T4" fmla="*/ 78 w 78"/>
                    <a:gd name="T5" fmla="*/ 160 h 160"/>
                    <a:gd name="T6" fmla="*/ 78 w 78"/>
                    <a:gd name="T7" fmla="*/ 0 h 160"/>
                    <a:gd name="T8" fmla="*/ 0 w 78"/>
                    <a:gd name="T9" fmla="*/ 0 h 160"/>
                    <a:gd name="T10" fmla="*/ 51 w 78"/>
                    <a:gd name="T11" fmla="*/ 24 h 160"/>
                    <a:gd name="T12" fmla="*/ 51 w 78"/>
                    <a:gd name="T13" fmla="*/ 134 h 160"/>
                    <a:gd name="T14" fmla="*/ 26 w 78"/>
                    <a:gd name="T15" fmla="*/ 134 h 160"/>
                    <a:gd name="T16" fmla="*/ 26 w 78"/>
                    <a:gd name="T17" fmla="*/ 24 h 160"/>
                    <a:gd name="T18" fmla="*/ 51 w 78"/>
                    <a:gd name="T19" fmla="*/ 2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60">
                      <a:moveTo>
                        <a:pt x="0" y="0"/>
                      </a:moveTo>
                      <a:lnTo>
                        <a:pt x="0" y="160"/>
                      </a:lnTo>
                      <a:lnTo>
                        <a:pt x="78" y="160"/>
                      </a:lnTo>
                      <a:lnTo>
                        <a:pt x="78" y="0"/>
                      </a:lnTo>
                      <a:lnTo>
                        <a:pt x="0" y="0"/>
                      </a:lnTo>
                      <a:close/>
                      <a:moveTo>
                        <a:pt x="51" y="24"/>
                      </a:moveTo>
                      <a:lnTo>
                        <a:pt x="51" y="134"/>
                      </a:lnTo>
                      <a:lnTo>
                        <a:pt x="26" y="134"/>
                      </a:lnTo>
                      <a:lnTo>
                        <a:pt x="26" y="24"/>
                      </a:lnTo>
                      <a:lnTo>
                        <a:pt x="51" y="24"/>
                      </a:lnTo>
                      <a:close/>
                    </a:path>
                  </a:pathLst>
                </a:custGeom>
                <a:solidFill>
                  <a:srgbClr val="003C6C"/>
                </a:solidFill>
                <a:ln>
                  <a:noFill/>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128" name="Freeform 24"/>
                <p:cNvSpPr>
                  <a:spLocks noEditPoints="1"/>
                </p:cNvSpPr>
                <p:nvPr/>
              </p:nvSpPr>
              <p:spPr bwMode="auto">
                <a:xfrm>
                  <a:off x="7261960" y="4482045"/>
                  <a:ext cx="123824" cy="196850"/>
                </a:xfrm>
                <a:custGeom>
                  <a:avLst/>
                  <a:gdLst>
                    <a:gd name="T0" fmla="*/ 0 w 78"/>
                    <a:gd name="T1" fmla="*/ 0 h 124"/>
                    <a:gd name="T2" fmla="*/ 0 w 78"/>
                    <a:gd name="T3" fmla="*/ 124 h 124"/>
                    <a:gd name="T4" fmla="*/ 78 w 78"/>
                    <a:gd name="T5" fmla="*/ 124 h 124"/>
                    <a:gd name="T6" fmla="*/ 78 w 78"/>
                    <a:gd name="T7" fmla="*/ 0 h 124"/>
                    <a:gd name="T8" fmla="*/ 0 w 78"/>
                    <a:gd name="T9" fmla="*/ 0 h 124"/>
                    <a:gd name="T10" fmla="*/ 53 w 78"/>
                    <a:gd name="T11" fmla="*/ 25 h 124"/>
                    <a:gd name="T12" fmla="*/ 53 w 78"/>
                    <a:gd name="T13" fmla="*/ 98 h 124"/>
                    <a:gd name="T14" fmla="*/ 27 w 78"/>
                    <a:gd name="T15" fmla="*/ 98 h 124"/>
                    <a:gd name="T16" fmla="*/ 27 w 78"/>
                    <a:gd name="T17" fmla="*/ 25 h 124"/>
                    <a:gd name="T18" fmla="*/ 53 w 78"/>
                    <a:gd name="T19" fmla="*/ 2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24">
                      <a:moveTo>
                        <a:pt x="0" y="0"/>
                      </a:moveTo>
                      <a:lnTo>
                        <a:pt x="0" y="124"/>
                      </a:lnTo>
                      <a:lnTo>
                        <a:pt x="78" y="124"/>
                      </a:lnTo>
                      <a:lnTo>
                        <a:pt x="78" y="0"/>
                      </a:lnTo>
                      <a:lnTo>
                        <a:pt x="0" y="0"/>
                      </a:lnTo>
                      <a:close/>
                      <a:moveTo>
                        <a:pt x="53" y="25"/>
                      </a:moveTo>
                      <a:lnTo>
                        <a:pt x="53" y="98"/>
                      </a:lnTo>
                      <a:lnTo>
                        <a:pt x="27" y="98"/>
                      </a:lnTo>
                      <a:lnTo>
                        <a:pt x="27" y="25"/>
                      </a:lnTo>
                      <a:lnTo>
                        <a:pt x="53" y="25"/>
                      </a:lnTo>
                      <a:close/>
                    </a:path>
                  </a:pathLst>
                </a:custGeom>
                <a:solidFill>
                  <a:srgbClr val="003C6C"/>
                </a:solidFill>
                <a:ln>
                  <a:noFill/>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129" name="Rectangle 28"/>
                <p:cNvSpPr>
                  <a:spLocks noChangeArrowheads="1"/>
                </p:cNvSpPr>
                <p:nvPr/>
              </p:nvSpPr>
              <p:spPr bwMode="auto">
                <a:xfrm>
                  <a:off x="7261961" y="4721760"/>
                  <a:ext cx="566737" cy="36513"/>
                </a:xfrm>
                <a:prstGeom prst="rect">
                  <a:avLst/>
                </a:prstGeom>
                <a:solidFill>
                  <a:srgbClr val="003C6C"/>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130" name="Freeform 29"/>
                <p:cNvSpPr>
                  <a:spLocks noEditPoints="1"/>
                </p:cNvSpPr>
                <p:nvPr/>
              </p:nvSpPr>
              <p:spPr bwMode="auto">
                <a:xfrm>
                  <a:off x="7408007" y="4359808"/>
                  <a:ext cx="123824" cy="319088"/>
                </a:xfrm>
                <a:custGeom>
                  <a:avLst/>
                  <a:gdLst>
                    <a:gd name="T0" fmla="*/ 0 w 78"/>
                    <a:gd name="T1" fmla="*/ 0 h 201"/>
                    <a:gd name="T2" fmla="*/ 0 w 78"/>
                    <a:gd name="T3" fmla="*/ 201 h 201"/>
                    <a:gd name="T4" fmla="*/ 78 w 78"/>
                    <a:gd name="T5" fmla="*/ 201 h 201"/>
                    <a:gd name="T6" fmla="*/ 78 w 78"/>
                    <a:gd name="T7" fmla="*/ 0 h 201"/>
                    <a:gd name="T8" fmla="*/ 0 w 78"/>
                    <a:gd name="T9" fmla="*/ 0 h 201"/>
                    <a:gd name="T10" fmla="*/ 52 w 78"/>
                    <a:gd name="T11" fmla="*/ 25 h 201"/>
                    <a:gd name="T12" fmla="*/ 52 w 78"/>
                    <a:gd name="T13" fmla="*/ 175 h 201"/>
                    <a:gd name="T14" fmla="*/ 27 w 78"/>
                    <a:gd name="T15" fmla="*/ 175 h 201"/>
                    <a:gd name="T16" fmla="*/ 27 w 78"/>
                    <a:gd name="T17" fmla="*/ 25 h 201"/>
                    <a:gd name="T18" fmla="*/ 52 w 78"/>
                    <a:gd name="T19" fmla="*/ 2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201">
                      <a:moveTo>
                        <a:pt x="0" y="0"/>
                      </a:moveTo>
                      <a:lnTo>
                        <a:pt x="0" y="201"/>
                      </a:lnTo>
                      <a:lnTo>
                        <a:pt x="78" y="201"/>
                      </a:lnTo>
                      <a:lnTo>
                        <a:pt x="78" y="0"/>
                      </a:lnTo>
                      <a:lnTo>
                        <a:pt x="0" y="0"/>
                      </a:lnTo>
                      <a:close/>
                      <a:moveTo>
                        <a:pt x="52" y="25"/>
                      </a:moveTo>
                      <a:lnTo>
                        <a:pt x="52" y="175"/>
                      </a:lnTo>
                      <a:lnTo>
                        <a:pt x="27" y="175"/>
                      </a:lnTo>
                      <a:lnTo>
                        <a:pt x="27" y="25"/>
                      </a:lnTo>
                      <a:lnTo>
                        <a:pt x="52" y="25"/>
                      </a:lnTo>
                      <a:close/>
                    </a:path>
                  </a:pathLst>
                </a:custGeom>
                <a:solidFill>
                  <a:srgbClr val="003C6C"/>
                </a:solidFill>
                <a:ln>
                  <a:noFill/>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134" name="Freeform 35"/>
                <p:cNvSpPr>
                  <a:spLocks noEditPoints="1"/>
                </p:cNvSpPr>
                <p:nvPr/>
              </p:nvSpPr>
              <p:spPr bwMode="auto">
                <a:xfrm>
                  <a:off x="7699306" y="4277423"/>
                  <a:ext cx="123824" cy="400051"/>
                </a:xfrm>
                <a:custGeom>
                  <a:avLst/>
                  <a:gdLst>
                    <a:gd name="T0" fmla="*/ 0 w 78"/>
                    <a:gd name="T1" fmla="*/ 0 h 252"/>
                    <a:gd name="T2" fmla="*/ 0 w 78"/>
                    <a:gd name="T3" fmla="*/ 252 h 252"/>
                    <a:gd name="T4" fmla="*/ 78 w 78"/>
                    <a:gd name="T5" fmla="*/ 252 h 252"/>
                    <a:gd name="T6" fmla="*/ 78 w 78"/>
                    <a:gd name="T7" fmla="*/ 0 h 252"/>
                    <a:gd name="T8" fmla="*/ 0 w 78"/>
                    <a:gd name="T9" fmla="*/ 0 h 252"/>
                    <a:gd name="T10" fmla="*/ 52 w 78"/>
                    <a:gd name="T11" fmla="*/ 26 h 252"/>
                    <a:gd name="T12" fmla="*/ 52 w 78"/>
                    <a:gd name="T13" fmla="*/ 226 h 252"/>
                    <a:gd name="T14" fmla="*/ 27 w 78"/>
                    <a:gd name="T15" fmla="*/ 226 h 252"/>
                    <a:gd name="T16" fmla="*/ 27 w 78"/>
                    <a:gd name="T17" fmla="*/ 26 h 252"/>
                    <a:gd name="T18" fmla="*/ 52 w 78"/>
                    <a:gd name="T19" fmla="*/ 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252">
                      <a:moveTo>
                        <a:pt x="0" y="0"/>
                      </a:moveTo>
                      <a:lnTo>
                        <a:pt x="0" y="252"/>
                      </a:lnTo>
                      <a:lnTo>
                        <a:pt x="78" y="252"/>
                      </a:lnTo>
                      <a:lnTo>
                        <a:pt x="78" y="0"/>
                      </a:lnTo>
                      <a:lnTo>
                        <a:pt x="0" y="0"/>
                      </a:lnTo>
                      <a:close/>
                      <a:moveTo>
                        <a:pt x="52" y="26"/>
                      </a:moveTo>
                      <a:lnTo>
                        <a:pt x="52" y="226"/>
                      </a:lnTo>
                      <a:lnTo>
                        <a:pt x="27" y="226"/>
                      </a:lnTo>
                      <a:lnTo>
                        <a:pt x="27" y="26"/>
                      </a:lnTo>
                      <a:lnTo>
                        <a:pt x="52" y="26"/>
                      </a:lnTo>
                      <a:close/>
                    </a:path>
                  </a:pathLst>
                </a:custGeom>
                <a:solidFill>
                  <a:srgbClr val="003C6C"/>
                </a:solidFill>
                <a:ln>
                  <a:noFill/>
                </a:ln>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grpSp>
        </p:grpSp>
        <p:grpSp>
          <p:nvGrpSpPr>
            <p:cNvPr id="9" name="Group 8"/>
            <p:cNvGrpSpPr/>
            <p:nvPr/>
          </p:nvGrpSpPr>
          <p:grpSpPr>
            <a:xfrm>
              <a:off x="3983595" y="2204803"/>
              <a:ext cx="1094074" cy="1094075"/>
              <a:chOff x="4063474" y="2248517"/>
              <a:chExt cx="1116012" cy="1116013"/>
            </a:xfrm>
          </p:grpSpPr>
          <p:sp>
            <p:nvSpPr>
              <p:cNvPr id="6" name="Freeform 5"/>
              <p:cNvSpPr>
                <a:spLocks/>
              </p:cNvSpPr>
              <p:nvPr/>
            </p:nvSpPr>
            <p:spPr bwMode="auto">
              <a:xfrm>
                <a:off x="4063474" y="2248517"/>
                <a:ext cx="1116012" cy="1116013"/>
              </a:xfrm>
              <a:custGeom>
                <a:avLst/>
                <a:gdLst>
                  <a:gd name="T0" fmla="*/ 298 w 2462"/>
                  <a:gd name="T1" fmla="*/ 692 h 2462"/>
                  <a:gd name="T2" fmla="*/ 1770 w 2462"/>
                  <a:gd name="T3" fmla="*/ 298 h 2462"/>
                  <a:gd name="T4" fmla="*/ 2164 w 2462"/>
                  <a:gd name="T5" fmla="*/ 1770 h 2462"/>
                  <a:gd name="T6" fmla="*/ 692 w 2462"/>
                  <a:gd name="T7" fmla="*/ 2165 h 2462"/>
                  <a:gd name="T8" fmla="*/ 298 w 2462"/>
                  <a:gd name="T9" fmla="*/ 692 h 2462"/>
                </a:gdLst>
                <a:ahLst/>
                <a:cxnLst>
                  <a:cxn ang="0">
                    <a:pos x="T0" y="T1"/>
                  </a:cxn>
                  <a:cxn ang="0">
                    <a:pos x="T2" y="T3"/>
                  </a:cxn>
                  <a:cxn ang="0">
                    <a:pos x="T4" y="T5"/>
                  </a:cxn>
                  <a:cxn ang="0">
                    <a:pos x="T6" y="T7"/>
                  </a:cxn>
                  <a:cxn ang="0">
                    <a:pos x="T8" y="T9"/>
                  </a:cxn>
                </a:cxnLst>
                <a:rect l="0" t="0" r="r" b="b"/>
                <a:pathLst>
                  <a:path w="2462" h="2462">
                    <a:moveTo>
                      <a:pt x="298" y="692"/>
                    </a:moveTo>
                    <a:cubicBezTo>
                      <a:pt x="595" y="177"/>
                      <a:pt x="1255" y="0"/>
                      <a:pt x="1770" y="298"/>
                    </a:cubicBezTo>
                    <a:cubicBezTo>
                      <a:pt x="2285" y="595"/>
                      <a:pt x="2462" y="1255"/>
                      <a:pt x="2164" y="1770"/>
                    </a:cubicBezTo>
                    <a:cubicBezTo>
                      <a:pt x="1867" y="2286"/>
                      <a:pt x="1208" y="2462"/>
                      <a:pt x="692" y="2165"/>
                    </a:cubicBezTo>
                    <a:cubicBezTo>
                      <a:pt x="177" y="1867"/>
                      <a:pt x="0" y="1208"/>
                      <a:pt x="298" y="692"/>
                    </a:cubicBezTo>
                  </a:path>
                </a:pathLst>
              </a:custGeom>
              <a:solidFill>
                <a:schemeClr val="bg2"/>
              </a:solidFill>
              <a:ln w="317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428" bIns="143428" rtlCol="0" anchor="b" anchorCtr="0">
                <a:noAutofit/>
              </a:bodyPr>
              <a:lstStyle/>
              <a:p>
                <a:pPr algn="ctr" defTabSz="878727">
                  <a:lnSpc>
                    <a:spcPct val="90000"/>
                  </a:lnSpc>
                  <a:spcAft>
                    <a:spcPts val="576"/>
                  </a:spcAft>
                </a:pPr>
                <a:endParaRPr lang="en-US" sz="1372" kern="0" dirty="0">
                  <a:gradFill>
                    <a:gsLst>
                      <a:gs pos="2917">
                        <a:srgbClr val="505050"/>
                      </a:gs>
                      <a:gs pos="30000">
                        <a:srgbClr val="505050"/>
                      </a:gs>
                    </a:gsLst>
                    <a:lin ang="5400000" scaled="0"/>
                  </a:gradFill>
                  <a:latin typeface="Segoe UI"/>
                </a:endParaRPr>
              </a:p>
            </p:txBody>
          </p:sp>
          <p:grpSp>
            <p:nvGrpSpPr>
              <p:cNvPr id="36" name="Group 40"/>
              <p:cNvGrpSpPr>
                <a:grpSpLocks noChangeAspect="1"/>
              </p:cNvGrpSpPr>
              <p:nvPr/>
            </p:nvGrpSpPr>
            <p:grpSpPr bwMode="auto">
              <a:xfrm>
                <a:off x="4453999" y="2598967"/>
                <a:ext cx="334962" cy="374650"/>
                <a:chOff x="3874" y="2713"/>
                <a:chExt cx="211" cy="236"/>
              </a:xfrm>
            </p:grpSpPr>
            <p:sp>
              <p:nvSpPr>
                <p:cNvPr id="37" name="Line 41"/>
                <p:cNvSpPr>
                  <a:spLocks noChangeShapeType="1"/>
                </p:cNvSpPr>
                <p:nvPr/>
              </p:nvSpPr>
              <p:spPr bwMode="auto">
                <a:xfrm>
                  <a:off x="3874" y="2792"/>
                  <a:ext cx="149" cy="0"/>
                </a:xfrm>
                <a:prstGeom prst="line">
                  <a:avLst/>
                </a:prstGeom>
                <a:noFill/>
                <a:ln w="28575" cap="flat">
                  <a:solidFill>
                    <a:schemeClr val="accent3">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38" name="Freeform 42"/>
                <p:cNvSpPr>
                  <a:spLocks/>
                </p:cNvSpPr>
                <p:nvPr/>
              </p:nvSpPr>
              <p:spPr bwMode="auto">
                <a:xfrm>
                  <a:off x="3944" y="2713"/>
                  <a:ext cx="79" cy="236"/>
                </a:xfrm>
                <a:custGeom>
                  <a:avLst/>
                  <a:gdLst>
                    <a:gd name="T0" fmla="*/ 0 w 79"/>
                    <a:gd name="T1" fmla="*/ 0 h 236"/>
                    <a:gd name="T2" fmla="*/ 79 w 79"/>
                    <a:gd name="T3" fmla="*/ 79 h 236"/>
                    <a:gd name="T4" fmla="*/ 0 w 79"/>
                    <a:gd name="T5" fmla="*/ 157 h 236"/>
                    <a:gd name="T6" fmla="*/ 79 w 79"/>
                    <a:gd name="T7" fmla="*/ 236 h 236"/>
                  </a:gdLst>
                  <a:ahLst/>
                  <a:cxnLst>
                    <a:cxn ang="0">
                      <a:pos x="T0" y="T1"/>
                    </a:cxn>
                    <a:cxn ang="0">
                      <a:pos x="T2" y="T3"/>
                    </a:cxn>
                    <a:cxn ang="0">
                      <a:pos x="T4" y="T5"/>
                    </a:cxn>
                    <a:cxn ang="0">
                      <a:pos x="T6" y="T7"/>
                    </a:cxn>
                  </a:cxnLst>
                  <a:rect l="0" t="0" r="r" b="b"/>
                  <a:pathLst>
                    <a:path w="79" h="236">
                      <a:moveTo>
                        <a:pt x="0" y="0"/>
                      </a:moveTo>
                      <a:lnTo>
                        <a:pt x="79" y="79"/>
                      </a:lnTo>
                      <a:lnTo>
                        <a:pt x="0" y="157"/>
                      </a:lnTo>
                      <a:lnTo>
                        <a:pt x="79" y="236"/>
                      </a:lnTo>
                    </a:path>
                  </a:pathLst>
                </a:custGeom>
                <a:noFill/>
                <a:ln w="28575" cap="flat">
                  <a:solidFill>
                    <a:schemeClr val="accent3">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endParaRPr lang="en-US">
                    <a:solidFill>
                      <a:srgbClr val="2C292A"/>
                    </a:solidFill>
                    <a:latin typeface="Segoe UI"/>
                  </a:endParaRPr>
                </a:p>
              </p:txBody>
            </p:sp>
            <p:sp>
              <p:nvSpPr>
                <p:cNvPr id="39" name="Line 43"/>
                <p:cNvSpPr>
                  <a:spLocks noChangeShapeType="1"/>
                </p:cNvSpPr>
                <p:nvPr/>
              </p:nvSpPr>
              <p:spPr bwMode="auto">
                <a:xfrm flipH="1">
                  <a:off x="3953" y="2870"/>
                  <a:ext cx="132" cy="0"/>
                </a:xfrm>
                <a:prstGeom prst="line">
                  <a:avLst/>
                </a:prstGeom>
                <a:noFill/>
                <a:ln w="28575"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228"/>
                  <a:endParaRPr lang="en-US" dirty="0">
                    <a:solidFill>
                      <a:srgbClr val="2C292A"/>
                    </a:solidFill>
                    <a:latin typeface="Segoe UI"/>
                  </a:endParaRPr>
                </a:p>
              </p:txBody>
            </p:sp>
            <p:sp>
              <p:nvSpPr>
                <p:cNvPr id="40" name="Line 41">
                  <a:extLst>
                    <a:ext uri="{FF2B5EF4-FFF2-40B4-BE49-F238E27FC236}">
                      <a16:creationId xmlns:a16="http://schemas.microsoft.com/office/drawing/2014/main" id="{82FC9D90-AE9F-41F5-BF94-223F19DA5495}"/>
                    </a:ext>
                  </a:extLst>
                </p:cNvPr>
                <p:cNvSpPr>
                  <a:spLocks noChangeShapeType="1"/>
                </p:cNvSpPr>
                <p:nvPr/>
              </p:nvSpPr>
              <p:spPr bwMode="auto">
                <a:xfrm>
                  <a:off x="3874" y="2792"/>
                  <a:ext cx="149" cy="0"/>
                </a:xfrm>
                <a:prstGeom prst="line">
                  <a:avLst/>
                </a:prstGeom>
                <a:noFill/>
                <a:ln w="28575"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228"/>
                  <a:endParaRPr lang="en-US" dirty="0">
                    <a:solidFill>
                      <a:srgbClr val="2C292A"/>
                    </a:solidFill>
                    <a:latin typeface="Segoe UI"/>
                  </a:endParaRPr>
                </a:p>
              </p:txBody>
            </p:sp>
            <p:sp>
              <p:nvSpPr>
                <p:cNvPr id="49" name="Freeform 42">
                  <a:extLst>
                    <a:ext uri="{FF2B5EF4-FFF2-40B4-BE49-F238E27FC236}">
                      <a16:creationId xmlns:a16="http://schemas.microsoft.com/office/drawing/2014/main" id="{97AB259A-E6CA-43A3-A9BC-D92BDC887729}"/>
                    </a:ext>
                  </a:extLst>
                </p:cNvPr>
                <p:cNvSpPr>
                  <a:spLocks/>
                </p:cNvSpPr>
                <p:nvPr/>
              </p:nvSpPr>
              <p:spPr bwMode="auto">
                <a:xfrm>
                  <a:off x="3944" y="2713"/>
                  <a:ext cx="79" cy="236"/>
                </a:xfrm>
                <a:custGeom>
                  <a:avLst/>
                  <a:gdLst>
                    <a:gd name="T0" fmla="*/ 0 w 79"/>
                    <a:gd name="T1" fmla="*/ 0 h 236"/>
                    <a:gd name="T2" fmla="*/ 79 w 79"/>
                    <a:gd name="T3" fmla="*/ 79 h 236"/>
                    <a:gd name="T4" fmla="*/ 0 w 79"/>
                    <a:gd name="T5" fmla="*/ 157 h 236"/>
                    <a:gd name="T6" fmla="*/ 79 w 79"/>
                    <a:gd name="T7" fmla="*/ 236 h 236"/>
                  </a:gdLst>
                  <a:ahLst/>
                  <a:cxnLst>
                    <a:cxn ang="0">
                      <a:pos x="T0" y="T1"/>
                    </a:cxn>
                    <a:cxn ang="0">
                      <a:pos x="T2" y="T3"/>
                    </a:cxn>
                    <a:cxn ang="0">
                      <a:pos x="T4" y="T5"/>
                    </a:cxn>
                    <a:cxn ang="0">
                      <a:pos x="T6" y="T7"/>
                    </a:cxn>
                  </a:cxnLst>
                  <a:rect l="0" t="0" r="r" b="b"/>
                  <a:pathLst>
                    <a:path w="79" h="236">
                      <a:moveTo>
                        <a:pt x="0" y="0"/>
                      </a:moveTo>
                      <a:lnTo>
                        <a:pt x="79" y="79"/>
                      </a:lnTo>
                      <a:lnTo>
                        <a:pt x="0" y="157"/>
                      </a:lnTo>
                      <a:lnTo>
                        <a:pt x="79" y="236"/>
                      </a:lnTo>
                    </a:path>
                  </a:pathLst>
                </a:custGeom>
                <a:noFill/>
                <a:ln w="28575"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endParaRPr lang="en-US" dirty="0">
                    <a:solidFill>
                      <a:srgbClr val="2C292A"/>
                    </a:solidFill>
                    <a:latin typeface="Segoe UI"/>
                  </a:endParaRPr>
                </a:p>
              </p:txBody>
            </p:sp>
          </p:grpSp>
        </p:grpSp>
      </p:grpSp>
    </p:spTree>
    <p:extLst>
      <p:ext uri="{BB962C8B-B14F-4D97-AF65-F5344CB8AC3E}">
        <p14:creationId xmlns:p14="http://schemas.microsoft.com/office/powerpoint/2010/main" val="398395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350"/>
                                        <p:tgtEl>
                                          <p:spTgt spid="45"/>
                                        </p:tgtEl>
                                      </p:cBhvr>
                                    </p:animEffect>
                                  </p:childTnLst>
                                </p:cTn>
                              </p:par>
                              <p:par>
                                <p:cTn id="13" presetID="63" presetClass="path" presetSubtype="0" decel="100000" fill="hold" grpId="1" nodeType="withEffect">
                                  <p:stCondLst>
                                    <p:cond delay="0"/>
                                  </p:stCondLst>
                                  <p:childTnLst>
                                    <p:animMotion origin="layout" path="M -0.02719 -2.01997E-6 L 1.72836E-6 -2.01997E-6 " pathEditMode="relative" rAng="0" ptsTypes="AA">
                                      <p:cBhvr>
                                        <p:cTn id="14" dur="650" fill="hold"/>
                                        <p:tgtEl>
                                          <p:spTgt spid="45"/>
                                        </p:tgtEl>
                                        <p:attrNameLst>
                                          <p:attrName>ppt_x</p:attrName>
                                          <p:attrName>ppt_y</p:attrName>
                                        </p:attrNameLst>
                                      </p:cBhvr>
                                      <p:rCtr x="1353" y="0"/>
                                    </p:animMotion>
                                  </p:childTnLst>
                                </p:cTn>
                              </p:par>
                              <p:par>
                                <p:cTn id="15" presetID="10" presetClass="entr" presetSubtype="0" fill="hold" grpId="0"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350"/>
                                        <p:tgtEl>
                                          <p:spTgt spid="44"/>
                                        </p:tgtEl>
                                      </p:cBhvr>
                                    </p:animEffect>
                                  </p:childTnLst>
                                </p:cTn>
                              </p:par>
                              <p:par>
                                <p:cTn id="18" presetID="63" presetClass="path" presetSubtype="0" decel="100000" fill="hold" grpId="1" nodeType="withEffect">
                                  <p:stCondLst>
                                    <p:cond delay="1000"/>
                                  </p:stCondLst>
                                  <p:childTnLst>
                                    <p:animMotion origin="layout" path="M -0.02718 -4.72084E-7 L -4.75619E-6 -4.72084E-7 " pathEditMode="relative" rAng="0" ptsTypes="AA">
                                      <p:cBhvr>
                                        <p:cTn id="19" dur="650" fill="hold"/>
                                        <p:tgtEl>
                                          <p:spTgt spid="44"/>
                                        </p:tgtEl>
                                        <p:attrNameLst>
                                          <p:attrName>ppt_x</p:attrName>
                                          <p:attrName>ppt_y</p:attrName>
                                        </p:attrNameLst>
                                      </p:cBhvr>
                                      <p:rCtr x="1353" y="0"/>
                                    </p:animMotion>
                                  </p:childTnLst>
                                </p:cTn>
                              </p:par>
                              <p:par>
                                <p:cTn id="20" presetID="10" presetClass="entr" presetSubtype="0" fill="hold" grpId="0" nodeType="withEffect">
                                  <p:stCondLst>
                                    <p:cond delay="22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350"/>
                                        <p:tgtEl>
                                          <p:spTgt spid="46"/>
                                        </p:tgtEl>
                                      </p:cBhvr>
                                    </p:animEffect>
                                  </p:childTnLst>
                                </p:cTn>
                              </p:par>
                              <p:par>
                                <p:cTn id="23" presetID="63" presetClass="path" presetSubtype="0" decel="100000" fill="hold" grpId="1" nodeType="withEffect">
                                  <p:stCondLst>
                                    <p:cond delay="2000"/>
                                  </p:stCondLst>
                                  <p:childTnLst>
                                    <p:animMotion origin="layout" path="M -0.02719 -3.91739E-6 L 3.82946E-6 -3.91739E-6 " pathEditMode="relative" rAng="0" ptsTypes="AA">
                                      <p:cBhvr>
                                        <p:cTn id="24" dur="650" fill="hold"/>
                                        <p:tgtEl>
                                          <p:spTgt spid="46"/>
                                        </p:tgtEl>
                                        <p:attrNameLst>
                                          <p:attrName>ppt_x</p:attrName>
                                          <p:attrName>ppt_y</p:attrName>
                                        </p:attrNameLst>
                                      </p:cBhvr>
                                      <p:rCtr x="1353" y="0"/>
                                    </p:animMotion>
                                  </p:childTnLst>
                                </p:cTn>
                              </p:par>
                              <p:par>
                                <p:cTn id="25" presetID="10" presetClass="entr" presetSubtype="0" fill="hold" grpId="0" nodeType="withEffect">
                                  <p:stCondLst>
                                    <p:cond delay="3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350"/>
                                        <p:tgtEl>
                                          <p:spTgt spid="47"/>
                                        </p:tgtEl>
                                      </p:cBhvr>
                                    </p:animEffect>
                                  </p:childTnLst>
                                </p:cTn>
                              </p:par>
                              <p:par>
                                <p:cTn id="28" presetID="63" presetClass="path" presetSubtype="0" decel="100000" fill="hold" grpId="1" nodeType="withEffect">
                                  <p:stCondLst>
                                    <p:cond delay="3000"/>
                                  </p:stCondLst>
                                  <p:childTnLst>
                                    <p:animMotion origin="layout" path="M -0.02719 -2.06083E-6 L 1.72836E-6 -2.06083E-6 " pathEditMode="relative" rAng="0" ptsTypes="AA">
                                      <p:cBhvr>
                                        <p:cTn id="29" dur="650" fill="hold"/>
                                        <p:tgtEl>
                                          <p:spTgt spid="47"/>
                                        </p:tgtEl>
                                        <p:attrNameLst>
                                          <p:attrName>ppt_x</p:attrName>
                                          <p:attrName>ppt_y</p:attrName>
                                        </p:attrNameLst>
                                      </p:cBhvr>
                                      <p:rCtr x="1353" y="0"/>
                                    </p:animMotion>
                                  </p:childTnLst>
                                </p:cTn>
                              </p:par>
                              <p:par>
                                <p:cTn id="30" presetID="10" presetClass="entr" presetSubtype="0" fill="hold" grpId="0" nodeType="withEffect">
                                  <p:stCondLst>
                                    <p:cond delay="425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350"/>
                                        <p:tgtEl>
                                          <p:spTgt spid="48"/>
                                        </p:tgtEl>
                                      </p:cBhvr>
                                    </p:animEffect>
                                  </p:childTnLst>
                                </p:cTn>
                              </p:par>
                              <p:par>
                                <p:cTn id="33" presetID="63" presetClass="path" presetSubtype="0" decel="100000" fill="hold" grpId="1" nodeType="withEffect">
                                  <p:stCondLst>
                                    <p:cond delay="4000"/>
                                  </p:stCondLst>
                                  <p:childTnLst>
                                    <p:animMotion origin="layout" path="M -0.02718 -2.29233E-6 L -4.65407E-6 -2.29233E-6 " pathEditMode="relative" rAng="0" ptsTypes="AA">
                                      <p:cBhvr>
                                        <p:cTn id="34" dur="650" fill="hold"/>
                                        <p:tgtEl>
                                          <p:spTgt spid="48"/>
                                        </p:tgtEl>
                                        <p:attrNameLst>
                                          <p:attrName>ppt_x</p:attrName>
                                          <p:attrName>ppt_y</p:attrName>
                                        </p:attrNameLst>
                                      </p:cBhvr>
                                      <p:rCtr x="1353" y="0"/>
                                    </p:animMotion>
                                  </p:childTnLst>
                                </p:cTn>
                              </p:par>
                              <p:par>
                                <p:cTn id="35" presetID="10" presetClass="entr" presetSubtype="0" fill="hold" grpId="0" nodeType="withEffect">
                                  <p:stCondLst>
                                    <p:cond delay="525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350"/>
                                        <p:tgtEl>
                                          <p:spTgt spid="43"/>
                                        </p:tgtEl>
                                      </p:cBhvr>
                                    </p:animEffect>
                                  </p:childTnLst>
                                </p:cTn>
                              </p:par>
                              <p:par>
                                <p:cTn id="38" presetID="63" presetClass="path" presetSubtype="0" decel="100000" fill="hold" grpId="1" nodeType="withEffect">
                                  <p:stCondLst>
                                    <p:cond delay="5000"/>
                                  </p:stCondLst>
                                  <p:childTnLst>
                                    <p:animMotion origin="layout" path="M -0.02719 -4.72084E-7 L 8.45034E-7 -4.72084E-7 " pathEditMode="relative" rAng="0" ptsTypes="AA">
                                      <p:cBhvr>
                                        <p:cTn id="39" dur="650" fill="hold"/>
                                        <p:tgtEl>
                                          <p:spTgt spid="43"/>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3" grpId="0"/>
      <p:bldP spid="43" grpId="1"/>
      <p:bldP spid="44" grpId="0"/>
      <p:bldP spid="44" grpId="1"/>
      <p:bldP spid="45" grpId="0"/>
      <p:bldP spid="45" grpId="1"/>
      <p:bldP spid="46" grpId="0"/>
      <p:bldP spid="46" grpId="1"/>
      <p:bldP spid="47" grpId="0"/>
      <p:bldP spid="47" grpId="1"/>
      <p:bldP spid="48" grpId="0"/>
      <p:bldP spid="4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Run your business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in real time with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5"/>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5"/>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defTabSz="932472" fontAlgn="base">
              <a:lnSpc>
                <a:spcPct val="95000"/>
              </a:lnSpc>
              <a:spcBef>
                <a:spcPct val="0"/>
              </a:spcBef>
              <a:defRPr/>
            </a:pPr>
            <a:r>
              <a:rPr lang="en-US" sz="3600" spc="-100" dirty="0">
                <a:ln w="3175">
                  <a:noFill/>
                </a:ln>
                <a:gradFill>
                  <a:gsLst>
                    <a:gs pos="24479">
                      <a:srgbClr val="505050"/>
                    </a:gs>
                    <a:gs pos="94000">
                      <a:srgbClr val="505050"/>
                    </a:gs>
                  </a:gsLst>
                  <a:lin ang="5400000" scaled="1"/>
                </a:gradFill>
                <a:latin typeface="Segoe UI Light"/>
                <a:cs typeface="Segoe UI" pitchFamily="34" charset="0"/>
              </a:rPr>
              <a:t>Ask questions </a:t>
            </a:r>
            <a:br>
              <a:rPr lang="en-US" sz="3600" spc="-100" dirty="0">
                <a:ln w="3175">
                  <a:noFill/>
                </a:ln>
                <a:gradFill>
                  <a:gsLst>
                    <a:gs pos="24479">
                      <a:srgbClr val="505050"/>
                    </a:gs>
                    <a:gs pos="94000">
                      <a:srgbClr val="505050"/>
                    </a:gs>
                  </a:gsLst>
                  <a:lin ang="5400000" scaled="1"/>
                </a:gradFill>
                <a:latin typeface="Segoe UI Light"/>
                <a:cs typeface="Segoe UI" pitchFamily="34" charset="0"/>
              </a:rPr>
            </a:br>
            <a:r>
              <a:rPr lang="en-US" sz="3600" spc="-100" dirty="0">
                <a:ln w="3175">
                  <a:noFill/>
                </a:ln>
                <a:gradFill>
                  <a:gsLst>
                    <a:gs pos="24479">
                      <a:srgbClr val="505050"/>
                    </a:gs>
                    <a:gs pos="94000">
                      <a:srgbClr val="505050"/>
                    </a:gs>
                  </a:gsLst>
                  <a:lin ang="5400000" scaled="1"/>
                </a:gra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cel SS"/>
          <p:cNvPicPr>
            <a:picLocks noChangeAspect="1"/>
          </p:cNvPicPr>
          <p:nvPr/>
        </p:nvPicPr>
        <p:blipFill rotWithShape="1">
          <a:blip r:embed="rId3">
            <a:extLst>
              <a:ext uri="{28A0092B-C50C-407E-A947-70E740481C1C}">
                <a14:useLocalDpi xmlns:a14="http://schemas.microsoft.com/office/drawing/2010/main" val="0"/>
              </a:ext>
            </a:extLst>
          </a:blip>
          <a:srcRect l="-18526" t="-18540" b="3970"/>
          <a:stretch/>
        </p:blipFill>
        <p:spPr>
          <a:xfrm>
            <a:off x="6190497" y="-146102"/>
            <a:ext cx="5693887" cy="4007453"/>
          </a:xfrm>
          <a:prstGeom prst="rect">
            <a:avLst/>
          </a:prstGeom>
        </p:spPr>
      </p:pic>
      <p:sp>
        <p:nvSpPr>
          <p:cNvPr id="35" name="microsoft">
            <a:extLst>
              <a:ext uri="{FF2B5EF4-FFF2-40B4-BE49-F238E27FC236}">
                <a16:creationId xmlns:a16="http://schemas.microsoft.com/office/drawing/2014/main" id="{EA9BB907-C242-4F64-A455-F6B332CA1FE5}"/>
              </a:ext>
            </a:extLst>
          </p:cNvPr>
          <p:cNvSpPr/>
          <p:nvPr/>
        </p:nvSpPr>
        <p:spPr>
          <a:xfrm>
            <a:off x="287336" y="2527766"/>
            <a:ext cx="4572000" cy="1938992"/>
          </a:xfrm>
          <a:prstGeom prst="rect">
            <a:avLst/>
          </a:prstGeom>
        </p:spPr>
        <p:txBody>
          <a:bodyPr wrap="square" lIns="146304" tIns="91440" rIns="146304" bIns="91440"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Deliver insights through deep integration with Excel</a:t>
            </a:r>
          </a:p>
        </p:txBody>
      </p:sp>
      <p:pic>
        <p:nvPicPr>
          <p:cNvPr id="39" name="Picture 38">
            <a:extLst>
              <a:ext uri="{FF2B5EF4-FFF2-40B4-BE49-F238E27FC236}">
                <a16:creationId xmlns:a16="http://schemas.microsoft.com/office/drawing/2014/main" id="{3C78590F-F7E7-4C5B-8A35-4FEFA7543828}"/>
              </a:ext>
            </a:extLst>
          </p:cNvPr>
          <p:cNvPicPr>
            <a:picLocks noChangeAspect="1"/>
          </p:cNvPicPr>
          <p:nvPr/>
        </p:nvPicPr>
        <p:blipFill rotWithShape="1">
          <a:blip r:embed="rId4"/>
          <a:srcRect l="-2" r="27089" b="15927"/>
          <a:stretch/>
        </p:blipFill>
        <p:spPr>
          <a:xfrm>
            <a:off x="5271644" y="2871181"/>
            <a:ext cx="6038960" cy="3419052"/>
          </a:xfrm>
          <a:prstGeom prst="rect">
            <a:avLst/>
          </a:prstGeom>
        </p:spPr>
      </p:pic>
    </p:spTree>
    <p:extLst>
      <p:ext uri="{BB962C8B-B14F-4D97-AF65-F5344CB8AC3E}">
        <p14:creationId xmlns:p14="http://schemas.microsoft.com/office/powerpoint/2010/main" val="363758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350"/>
                                        <p:tgtEl>
                                          <p:spTgt spid="35"/>
                                        </p:tgtEl>
                                      </p:cBhvr>
                                    </p:animEffect>
                                  </p:childTnLst>
                                </p:cTn>
                              </p:par>
                              <p:par>
                                <p:cTn id="12" presetID="63" presetClass="path" presetSubtype="0" decel="100000" fill="hold" grpId="1" nodeType="withEffect">
                                  <p:stCondLst>
                                    <p:cond delay="0"/>
                                  </p:stCondLst>
                                  <p:childTnLst>
                                    <p:animMotion origin="layout" path="M -0.02719 0 L 1.43988E-6 0 " pathEditMode="relative" rAng="0" ptsTypes="AA">
                                      <p:cBhvr>
                                        <p:cTn id="13" dur="650" fill="hold"/>
                                        <p:tgtEl>
                                          <p:spTgt spid="35"/>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37829"/>
            <a:ext cx="4183316" cy="1900875"/>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Visualize insights in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the context of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your business</a:t>
            </a:r>
          </a:p>
        </p:txBody>
      </p:sp>
      <p:sp>
        <p:nvSpPr>
          <p:cNvPr id="3" name="AutoShape 3"/>
          <p:cNvSpPr>
            <a:spLocks noChangeAspect="1" noChangeArrowheads="1" noTextEdit="1"/>
          </p:cNvSpPr>
          <p:nvPr/>
        </p:nvSpPr>
        <p:spPr bwMode="auto">
          <a:xfrm>
            <a:off x="-1126755" y="5438175"/>
            <a:ext cx="1360200" cy="135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 name="Picture 7">
            <a:extLst>
              <a:ext uri="{FF2B5EF4-FFF2-40B4-BE49-F238E27FC236}">
                <a16:creationId xmlns:a16="http://schemas.microsoft.com/office/drawing/2014/main" id="{8F456C8C-9632-4590-B085-A6E31BA2CC15}"/>
              </a:ext>
            </a:extLst>
          </p:cNvPr>
          <p:cNvPicPr>
            <a:picLocks noChangeAspect="1"/>
          </p:cNvPicPr>
          <p:nvPr/>
        </p:nvPicPr>
        <p:blipFill>
          <a:blip r:embed="rId3"/>
          <a:stretch>
            <a:fillRect/>
          </a:stretch>
        </p:blipFill>
        <p:spPr>
          <a:xfrm>
            <a:off x="3723666" y="-93934"/>
            <a:ext cx="10273919" cy="6843303"/>
          </a:xfrm>
          <a:prstGeom prst="rect">
            <a:avLst/>
          </a:prstGeom>
        </p:spPr>
      </p:pic>
    </p:spTree>
    <p:extLst>
      <p:ext uri="{BB962C8B-B14F-4D97-AF65-F5344CB8AC3E}">
        <p14:creationId xmlns:p14="http://schemas.microsoft.com/office/powerpoint/2010/main" val="294129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350"/>
                                        <p:tgtEl>
                                          <p:spTgt spid="8"/>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8"/>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D596C8-EBAC-459B-892E-88288B216BEB}"/>
              </a:ext>
            </a:extLst>
          </p:cNvPr>
          <p:cNvGrpSpPr/>
          <p:nvPr/>
        </p:nvGrpSpPr>
        <p:grpSpPr>
          <a:xfrm>
            <a:off x="3798333" y="-96314"/>
            <a:ext cx="10476219" cy="6976015"/>
            <a:chOff x="3798333" y="-96314"/>
            <a:chExt cx="10476219" cy="6976015"/>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pic>
          <p:nvPicPr>
            <p:cNvPr id="71" name="Picture 70">
              <a:extLst>
                <a:ext uri="{FF2B5EF4-FFF2-40B4-BE49-F238E27FC236}">
                  <a16:creationId xmlns:a16="http://schemas.microsoft.com/office/drawing/2014/main" id="{2F64B54A-0F0A-4337-A8D0-81482CC1F303}"/>
                </a:ext>
              </a:extLst>
            </p:cNvPr>
            <p:cNvPicPr>
              <a:picLocks noChangeAspect="1"/>
            </p:cNvPicPr>
            <p:nvPr/>
          </p:nvPicPr>
          <p:blipFill rotWithShape="1">
            <a:blip r:embed="rId5">
              <a:extLst>
                <a:ext uri="{28A0092B-C50C-407E-A947-70E740481C1C}">
                  <a14:useLocalDpi xmlns:a14="http://schemas.microsoft.com/office/drawing/2010/main" val="0"/>
                </a:ext>
              </a:extLst>
            </a:blip>
            <a:srcRect b="6575"/>
            <a:stretch/>
          </p:blipFill>
          <p:spPr>
            <a:xfrm>
              <a:off x="5183783" y="902332"/>
              <a:ext cx="7793322" cy="4864609"/>
            </a:xfrm>
            <a:prstGeom prst="rect">
              <a:avLst/>
            </a:prstGeom>
            <a:noFill/>
            <a:ln>
              <a:noFill/>
            </a:ln>
          </p:spPr>
        </p:pic>
      </p:grpSp>
      <p:sp>
        <p:nvSpPr>
          <p:cNvPr id="39" name="microsoft">
            <a:extLst>
              <a:ext uri="{FF2B5EF4-FFF2-40B4-BE49-F238E27FC236}">
                <a16:creationId xmlns:a16="http://schemas.microsoft.com/office/drawing/2014/main" id="{6590972A-7B15-4947-9CDB-309C281460F5}"/>
              </a:ext>
            </a:extLst>
          </p:cNvPr>
          <p:cNvSpPr/>
          <p:nvPr/>
        </p:nvSpPr>
        <p:spPr>
          <a:xfrm>
            <a:off x="287337" y="2235378"/>
            <a:ext cx="4299101" cy="2523768"/>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gradFill>
                  <a:gsLst>
                    <a:gs pos="24479">
                      <a:srgbClr val="505050"/>
                    </a:gs>
                    <a:gs pos="94000">
                      <a:srgbClr val="505050"/>
                    </a:gs>
                  </a:gsLst>
                  <a:lin ang="5400000" scaled="1"/>
                </a:gradFill>
                <a:latin typeface="Segoe UI Light"/>
                <a:cs typeface="Segoe UI" pitchFamily="34" charset="0"/>
              </a:rPr>
              <a:t>Accelerate deployment</a:t>
            </a:r>
            <a:br>
              <a:rPr lang="en-US" sz="4000" spc="-100" dirty="0">
                <a:ln w="3175">
                  <a:noFill/>
                </a:ln>
                <a:gradFill>
                  <a:gsLst>
                    <a:gs pos="24479">
                      <a:srgbClr val="505050"/>
                    </a:gs>
                    <a:gs pos="94000">
                      <a:srgbClr val="505050"/>
                    </a:gs>
                  </a:gsLst>
                  <a:lin ang="5400000" scaled="1"/>
                </a:gradFill>
                <a:latin typeface="Segoe UI Light"/>
                <a:cs typeface="Segoe UI" pitchFamily="34" charset="0"/>
              </a:rPr>
            </a:br>
            <a:r>
              <a:rPr lang="en-US" sz="4000" spc="-100" dirty="0">
                <a:ln w="3175">
                  <a:noFill/>
                </a:ln>
                <a:gradFill>
                  <a:gsLst>
                    <a:gs pos="24479">
                      <a:srgbClr val="505050"/>
                    </a:gs>
                    <a:gs pos="94000">
                      <a:srgbClr val="505050"/>
                    </a:gs>
                  </a:gsLst>
                  <a:lin ang="5400000" scaled="1"/>
                </a:gradFill>
                <a:latin typeface="Segoe UI Light"/>
                <a:cs typeface="Segoe UI" pitchFamily="34" charset="0"/>
              </a:rPr>
              <a:t>with Microsoft and Partner solutions</a:t>
            </a:r>
          </a:p>
        </p:txBody>
      </p:sp>
    </p:spTree>
    <p:extLst>
      <p:ext uri="{BB962C8B-B14F-4D97-AF65-F5344CB8AC3E}">
        <p14:creationId xmlns:p14="http://schemas.microsoft.com/office/powerpoint/2010/main" val="4215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nodeType="withEffect">
                                  <p:stCondLst>
                                    <p:cond delay="0"/>
                                  </p:stCondLst>
                                  <p:childTnLst>
                                    <p:animMotion origin="layout" path="M 0.02502 -3.46346E-6 L 1.18713E-6 -3.46346E-6 " pathEditMode="relative" rAng="0" ptsTypes="AA">
                                      <p:cBhvr>
                                        <p:cTn id="9" dur="650" fill="hold"/>
                                        <p:tgtEl>
                                          <p:spTgt spid="2"/>
                                        </p:tgtEl>
                                        <p:attrNameLst>
                                          <p:attrName>ppt_x</p:attrName>
                                          <p:attrName>ppt_y</p:attrName>
                                        </p:attrNameLst>
                                      </p:cBhvr>
                                      <p:rCtr x="-1251" y="0"/>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350"/>
                                        <p:tgtEl>
                                          <p:spTgt spid="39"/>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952140" y="1127807"/>
            <a:ext cx="2544930" cy="4504405"/>
          </a:xfrm>
          <a:prstGeom prst="rect">
            <a:avLst/>
          </a:prstGeom>
        </p:spPr>
      </p:pic>
      <p:pic>
        <p:nvPicPr>
          <p:cNvPr id="41" name="Picture 40"/>
          <p:cNvPicPr>
            <a:picLocks noChangeAspect="1"/>
          </p:cNvPicPr>
          <p:nvPr/>
        </p:nvPicPr>
        <p:blipFill>
          <a:blip r:embed="rId4"/>
          <a:stretch>
            <a:fillRect/>
          </a:stretch>
        </p:blipFill>
        <p:spPr>
          <a:xfrm>
            <a:off x="6520906" y="1449314"/>
            <a:ext cx="2532434" cy="4499188"/>
          </a:xfrm>
          <a:prstGeom prst="rect">
            <a:avLst/>
          </a:prstGeom>
        </p:spPr>
      </p:pic>
      <p:pic>
        <p:nvPicPr>
          <p:cNvPr id="43" name="Picture 42"/>
          <p:cNvPicPr>
            <a:picLocks noChangeAspect="1"/>
          </p:cNvPicPr>
          <p:nvPr/>
        </p:nvPicPr>
        <p:blipFill>
          <a:blip r:embed="rId5"/>
          <a:stretch>
            <a:fillRect/>
          </a:stretch>
        </p:blipFill>
        <p:spPr>
          <a:xfrm>
            <a:off x="8279269" y="1794042"/>
            <a:ext cx="2544929" cy="4504405"/>
          </a:xfrm>
          <a:prstGeom prst="rect">
            <a:avLst/>
          </a:prstGeom>
        </p:spPr>
      </p:pic>
      <p:sp>
        <p:nvSpPr>
          <p:cNvPr id="36" name="microsoft">
            <a:extLst>
              <a:ext uri="{FF2B5EF4-FFF2-40B4-BE49-F238E27FC236}">
                <a16:creationId xmlns:a16="http://schemas.microsoft.com/office/drawing/2014/main" id="{4D73747E-CB9E-4E96-A9FA-E8F4F44D7122}"/>
              </a:ext>
            </a:extLst>
          </p:cNvPr>
          <p:cNvSpPr/>
          <p:nvPr/>
        </p:nvSpPr>
        <p:spPr>
          <a:xfrm>
            <a:off x="287338" y="2820153"/>
            <a:ext cx="4559299" cy="1354217"/>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gradFill>
                  <a:gsLst>
                    <a:gs pos="24479">
                      <a:srgbClr val="505050"/>
                    </a:gs>
                    <a:gs pos="94000">
                      <a:srgbClr val="505050"/>
                    </a:gs>
                  </a:gsLst>
                  <a:lin ang="5400000" scaled="1"/>
                </a:gra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6"/>
            <a:ext cx="12190271" cy="118061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41117" y="162115"/>
            <a:ext cx="11099599" cy="815608"/>
          </a:xfrm>
          <a:prstGeom prst="rect">
            <a:avLst/>
          </a:prstGeom>
          <a:solidFill>
            <a:srgbClr val="F2C811"/>
          </a:solidFill>
        </p:spPr>
        <p:txBody>
          <a:bodyPr wrap="square" rtlCol="0">
            <a:spAutoFit/>
          </a:bodyPr>
          <a:lstStyle/>
          <a:p>
            <a:pPr defTabSz="914225"/>
            <a:r>
              <a:rPr lang="en-US" sz="4700" dirty="0">
                <a:solidFill>
                  <a:schemeClr val="bg1"/>
                </a:solidFill>
                <a:latin typeface="Segoe UI Light" panose="020B0502040204020203" pitchFamily="34" charset="0"/>
                <a:cs typeface="Segoe UI Light" panose="020B0502040204020203" pitchFamily="34" charset="0"/>
              </a:rPr>
              <a:t>Prerequisites and setup steps</a:t>
            </a:r>
          </a:p>
        </p:txBody>
      </p:sp>
      <p:pic>
        <p:nvPicPr>
          <p:cNvPr id="60" name="Picture 59"/>
          <p:cNvPicPr>
            <a:picLocks noChangeAspect="1"/>
          </p:cNvPicPr>
          <p:nvPr/>
        </p:nvPicPr>
        <p:blipFill>
          <a:blip r:embed="rId3"/>
          <a:stretch>
            <a:fillRect/>
          </a:stretch>
        </p:blipFill>
        <p:spPr>
          <a:xfrm>
            <a:off x="10470344" y="385390"/>
            <a:ext cx="1310624" cy="406167"/>
          </a:xfrm>
          <a:prstGeom prst="rect">
            <a:avLst/>
          </a:prstGeom>
        </p:spPr>
      </p:pic>
      <p:sp>
        <p:nvSpPr>
          <p:cNvPr id="10" name="Rectangle 11"/>
          <p:cNvSpPr>
            <a:spLocks noChangeArrowheads="1"/>
          </p:cNvSpPr>
          <p:nvPr/>
        </p:nvSpPr>
        <p:spPr bwMode="auto">
          <a:xfrm>
            <a:off x="231888" y="1198670"/>
            <a:ext cx="11728224" cy="559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4625" indent="-174625" defTabSz="896386">
              <a:buFontTx/>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At minimum, a computer with 2-cores and 4GB RAM running Windows 7 / Windows Server 2008 R2, or later</a:t>
            </a:r>
          </a:p>
          <a:p>
            <a:pPr marL="174625" indent="-174625" defTabSz="896386">
              <a:buFontTx/>
              <a:buChar char="•"/>
            </a:pPr>
            <a:endParaRPr lang="en-US" sz="2000" dirty="0">
              <a:latin typeface="Segoe UI Light" panose="020B0502040204020203" pitchFamily="34" charset="0"/>
              <a:ea typeface="Calibri" panose="020F0502020204030204" pitchFamily="34" charset="0"/>
              <a:cs typeface="Segoe UI Light" panose="020B0502040204020203" pitchFamily="34" charset="0"/>
            </a:endParaRPr>
          </a:p>
          <a:p>
            <a:pPr marL="174625" indent="-174625" defTabSz="896386">
              <a:buFont typeface="Arial" panose="020B0604020202020204" pitchFamily="34" charset="0"/>
              <a:buChar char="•"/>
            </a:pPr>
            <a:r>
              <a:rPr lang="en-US" sz="2000" b="1" dirty="0">
                <a:latin typeface="Segoe UI Semibold" panose="020B0702040204020203" pitchFamily="34" charset="0"/>
                <a:cs typeface="Segoe UI Semibold" panose="020B0702040204020203" pitchFamily="34" charset="0"/>
              </a:rPr>
              <a:t>Display:</a:t>
            </a:r>
            <a:r>
              <a:rPr lang="en-US" sz="2000" dirty="0">
                <a:latin typeface="Segoe UI Semibold" panose="020B0702040204020203" pitchFamily="34" charset="0"/>
                <a:cs typeface="Segoe UI Semibold" panose="020B0702040204020203" pitchFamily="34" charset="0"/>
              </a:rPr>
              <a:t> </a:t>
            </a:r>
            <a:r>
              <a:rPr lang="en-US" sz="2000" dirty="0">
                <a:latin typeface="Segoe UI Light" panose="020B0502040204020203" pitchFamily="34" charset="0"/>
                <a:cs typeface="Segoe UI Light" panose="020B0502040204020203" pitchFamily="34" charset="0"/>
              </a:rPr>
              <a:t>At least 1440x900 or 1600x900 (16:9) recommended.</a:t>
            </a:r>
          </a:p>
          <a:p>
            <a:pPr marL="174625" indent="-174625" defTabSz="896386">
              <a:buFont typeface="Arial" panose="020B0604020202020204" pitchFamily="34" charset="0"/>
              <a:buChar char="•"/>
            </a:pPr>
            <a:endParaRPr lang="en-US" sz="2000" dirty="0">
              <a:latin typeface="Segoe UI Light" panose="020B0502040204020203" pitchFamily="34" charset="0"/>
              <a:ea typeface="Calibri" panose="020F0502020204030204" pitchFamily="34" charset="0"/>
              <a:cs typeface="Segoe UI Light" panose="020B0502040204020203" pitchFamily="34" charset="0"/>
            </a:endParaRPr>
          </a:p>
          <a:p>
            <a:pPr marL="174625" indent="-174625" defTabSz="896386">
              <a:buFont typeface="Arial" panose="020B0604020202020204" pitchFamily="34" charset="0"/>
              <a:buChar char="•"/>
            </a:pPr>
            <a:r>
              <a:rPr lang="en-US" sz="2000" b="1" dirty="0">
                <a:latin typeface="Segoe UI Semibold" panose="020B0702040204020203" pitchFamily="34" charset="0"/>
                <a:cs typeface="Segoe UI Semibold" panose="020B0702040204020203" pitchFamily="34" charset="0"/>
              </a:rPr>
              <a:t>Internet connectivity: </a:t>
            </a:r>
            <a:r>
              <a:rPr lang="en-US" sz="2000" dirty="0">
                <a:latin typeface="Segoe UI Light" panose="020B0502040204020203" pitchFamily="34" charset="0"/>
                <a:ea typeface="Calibri" panose="020F0502020204030204" pitchFamily="34" charset="0"/>
                <a:cs typeface="Segoe UI Light" panose="020B0502040204020203" pitchFamily="34" charset="0"/>
              </a:rPr>
              <a:t>You must have the ability to connect to the Internet outside your organization</a:t>
            </a:r>
            <a:endParaRPr lang="en-US" sz="2000" dirty="0">
              <a:latin typeface="Segoe UI Light" panose="020B0502040204020203" pitchFamily="34" charset="0"/>
              <a:cs typeface="Segoe UI Light" panose="020B0502040204020203" pitchFamily="34" charset="0"/>
            </a:endParaRPr>
          </a:p>
          <a:p>
            <a:pPr marL="174625" indent="-174625" defTabSz="896386">
              <a:buFont typeface="Arial" panose="020B0604020202020204" pitchFamily="34" charset="0"/>
              <a:buChar char="•"/>
            </a:pP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marL="174625" indent="-174625" defTabSz="896386">
              <a:buFont typeface="Arial" panose="020B0604020202020204" pitchFamily="34" charset="0"/>
              <a:buChar char="•"/>
            </a:pPr>
            <a:r>
              <a:rPr lang="en-US" sz="2000" b="1" dirty="0">
                <a:latin typeface="Segoe UI Semibold" panose="020B0702040204020203" pitchFamily="34" charset="0"/>
                <a:cs typeface="Segoe UI Semibold" panose="020B0702040204020203" pitchFamily="34" charset="0"/>
              </a:rPr>
              <a:t>Microsoft Power BI Desktop installed: </a:t>
            </a:r>
            <a:r>
              <a:rPr lang="en-US" sz="2000" dirty="0">
                <a:latin typeface="Segoe UI Light" panose="020B0502040204020203" pitchFamily="34" charset="0"/>
                <a:ea typeface="Calibri" panose="020F0502020204030204" pitchFamily="34" charset="0"/>
                <a:cs typeface="Segoe UI Light" panose="020B0502040204020203" pitchFamily="34" charset="0"/>
              </a:rPr>
              <a:t>you should have downloaded and installed Power BI Desktop </a:t>
            </a:r>
            <a:r>
              <a:rPr lang="en-US" sz="2000" dirty="0">
                <a:latin typeface="Segoe UI Light" panose="020B0502040204020203" pitchFamily="34" charset="0"/>
                <a:cs typeface="Segoe UI Light" panose="020B0502040204020203" pitchFamily="34" charset="0"/>
              </a:rPr>
              <a:t>from </a:t>
            </a:r>
            <a:r>
              <a:rPr lang="en-US" sz="2000" dirty="0">
                <a:latin typeface="Segoe UI Light" panose="020B0502040204020203" pitchFamily="34" charset="0"/>
                <a:cs typeface="Segoe UI Light" panose="020B0502040204020203" pitchFamily="34" charset="0"/>
                <a:hlinkClick r:id="rId4"/>
              </a:rPr>
              <a:t>https://go.microsoft.com/fwlink/?LinkId=521662</a:t>
            </a:r>
            <a:r>
              <a:rPr lang="en-US" sz="2000" dirty="0">
                <a:latin typeface="Segoe UI Light" panose="020B0502040204020203" pitchFamily="34" charset="0"/>
                <a:cs typeface="Segoe UI Light" panose="020B0502040204020203" pitchFamily="34" charset="0"/>
              </a:rPr>
              <a:t>. Optionally, you can also install Power BI Desktop from the Power BI Desktop Install folder on the flash drive that will be provided today.</a:t>
            </a:r>
            <a:endParaRPr lang="en-US" sz="2000" dirty="0">
              <a:latin typeface="Segoe UI Light" panose="020B0502040204020203" pitchFamily="34" charset="0"/>
              <a:ea typeface="Calibri" panose="020F0502020204030204" pitchFamily="34" charset="0"/>
              <a:cs typeface="Segoe UI Light" panose="020B0502040204020203" pitchFamily="34" charset="0"/>
            </a:endParaRPr>
          </a:p>
          <a:p>
            <a:pPr marL="174625" indent="-174625" defTabSz="896386">
              <a:buFont typeface="Arial" panose="020B0604020202020204" pitchFamily="34" charset="0"/>
              <a:buChar char="•"/>
            </a:pPr>
            <a:endParaRPr lang="en-US" sz="2000" dirty="0">
              <a:latin typeface="Segoe UI Light" panose="020B0502040204020203" pitchFamily="34" charset="0"/>
              <a:ea typeface="Calibri" panose="020F0502020204030204" pitchFamily="34" charset="0"/>
              <a:cs typeface="Segoe UI Light" panose="020B0502040204020203" pitchFamily="34" charset="0"/>
            </a:endParaRPr>
          </a:p>
          <a:p>
            <a:pPr marL="174625" indent="-174625" defTabSz="896386">
              <a:buFont typeface="Arial" panose="020B0604020202020204" pitchFamily="34" charset="0"/>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Microsoft Power BI Desktop requires Internet Explorer 9 or later.</a:t>
            </a:r>
          </a:p>
          <a:p>
            <a:pPr marL="164960" indent="-164960" defTabSz="896386">
              <a:buFontTx/>
              <a:buChar char="•"/>
            </a:pP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marL="164960" indent="-164960" defTabSz="896386">
              <a:buFontTx/>
              <a:buChar char="•"/>
            </a:pPr>
            <a:r>
              <a:rPr lang="en-US" sz="2000" b="1" dirty="0">
                <a:latin typeface="Segoe UI Semibold" panose="020B0702040204020203" pitchFamily="34" charset="0"/>
                <a:cs typeface="Segoe UI Semibold" panose="020B0702040204020203" pitchFamily="34" charset="0"/>
              </a:rPr>
              <a:t>Signup for Power BI: </a:t>
            </a:r>
            <a:r>
              <a:rPr lang="en-US" sz="2000" dirty="0">
                <a:latin typeface="Segoe UI Light" panose="020B0502040204020203" pitchFamily="34" charset="0"/>
                <a:ea typeface="Calibri" panose="020F0502020204030204" pitchFamily="34" charset="0"/>
                <a:cs typeface="Segoe UI Light" panose="020B0502040204020203" pitchFamily="34" charset="0"/>
              </a:rPr>
              <a:t>Go to </a:t>
            </a:r>
            <a:r>
              <a:rPr lang="en-US" sz="2000" dirty="0">
                <a:latin typeface="Segoe UI Light" panose="020B0502040204020203" pitchFamily="34" charset="0"/>
                <a:ea typeface="Calibri" panose="020F0502020204030204" pitchFamily="34" charset="0"/>
                <a:cs typeface="Segoe UI Light" panose="020B0502040204020203" pitchFamily="34" charset="0"/>
                <a:hlinkClick r:id="rId5"/>
              </a:rPr>
              <a:t>http://aka.ms/pbidiadtraining</a:t>
            </a:r>
            <a:r>
              <a:rPr lang="en-US" sz="2000" dirty="0">
                <a:latin typeface="Segoe UI Light" panose="020B0502040204020203" pitchFamily="34" charset="0"/>
                <a:ea typeface="Calibri" panose="020F0502020204030204" pitchFamily="34" charset="0"/>
                <a:cs typeface="Segoe UI Light" panose="020B0502040204020203" pitchFamily="34" charset="0"/>
              </a:rPr>
              <a:t> and sign up for Power BI with a business email address.</a:t>
            </a:r>
            <a:r>
              <a:rPr lang="en-US" sz="2000" b="1" dirty="0">
                <a:latin typeface="Segoe UI Light" panose="020B0502040204020203" pitchFamily="34" charset="0"/>
                <a:ea typeface="Calibri" panose="020F0502020204030204" pitchFamily="34" charset="0"/>
                <a:cs typeface="Segoe UI Light" panose="020B0502040204020203" pitchFamily="34" charset="0"/>
              </a:rPr>
              <a:t> </a:t>
            </a:r>
            <a:r>
              <a:rPr lang="en-US" sz="2000" dirty="0">
                <a:latin typeface="Segoe UI Light" panose="020B0502040204020203" pitchFamily="34" charset="0"/>
                <a:ea typeface="Calibri" panose="020F0502020204030204" pitchFamily="34" charset="0"/>
                <a:cs typeface="Segoe UI Light" panose="020B0502040204020203" pitchFamily="34" charset="0"/>
              </a:rPr>
              <a:t>If you cannot sign up for Power BI, let the instructor know.</a:t>
            </a:r>
            <a:endParaRPr lang="en-US" sz="2000" dirty="0">
              <a:latin typeface="Segoe UI Light" panose="020B0502040204020203" pitchFamily="34" charset="0"/>
              <a:cs typeface="Segoe UI Light" panose="020B0502040204020203" pitchFamily="34" charset="0"/>
            </a:endParaRPr>
          </a:p>
          <a:p>
            <a:pPr marL="164960" indent="-164960" defTabSz="896386">
              <a:buFontTx/>
              <a:buChar char="•"/>
            </a:pPr>
            <a:endParaRPr lang="en-US" sz="2000" dirty="0">
              <a:latin typeface="Segoe UI Light" panose="020B0502040204020203" pitchFamily="34" charset="0"/>
              <a:ea typeface="Times New Roman" panose="02020603050405020304" pitchFamily="18" charset="0"/>
              <a:cs typeface="Segoe UI Light" panose="020B0502040204020203" pitchFamily="34" charset="0"/>
            </a:endParaRPr>
          </a:p>
          <a:p>
            <a:pPr marL="164960" indent="-164960" defTabSz="896386">
              <a:buFontTx/>
              <a:buChar char="•"/>
            </a:pPr>
            <a:r>
              <a:rPr lang="en-US" sz="2000" dirty="0">
                <a:latin typeface="Segoe UI Light" panose="020B0502040204020203" pitchFamily="34" charset="0"/>
                <a:ea typeface="Times New Roman" panose="02020603050405020304" pitchFamily="18" charset="0"/>
                <a:cs typeface="Segoe UI Light" panose="020B0502040204020203" pitchFamily="34" charset="0"/>
              </a:rPr>
              <a:t>If you have an existing account, please go to </a:t>
            </a:r>
            <a:r>
              <a:rPr lang="en-US" sz="2000" dirty="0">
                <a:latin typeface="Segoe UI Light" panose="020B0502040204020203" pitchFamily="34" charset="0"/>
                <a:ea typeface="Times New Roman" panose="02020603050405020304" pitchFamily="18" charset="0"/>
                <a:cs typeface="Segoe UI Light" panose="020B0502040204020203" pitchFamily="34" charset="0"/>
                <a:hlinkClick r:id="rId6"/>
              </a:rPr>
              <a:t>http://app.powerbi.com</a:t>
            </a:r>
            <a:r>
              <a:rPr lang="en-US" sz="2000" dirty="0">
                <a:latin typeface="Segoe UI Light" panose="020B0502040204020203" pitchFamily="34" charset="0"/>
                <a:ea typeface="Times New Roman" panose="02020603050405020304" pitchFamily="18" charset="0"/>
                <a:cs typeface="Segoe UI Light" panose="020B0502040204020203" pitchFamily="34" charset="0"/>
              </a:rPr>
              <a:t> and </a:t>
            </a:r>
            <a:r>
              <a:rPr lang="en-US" sz="2000" b="1" dirty="0">
                <a:latin typeface="Segoe UI Semibold" panose="020B0702040204020203" pitchFamily="34" charset="0"/>
                <a:cs typeface="Segoe UI Semibold" panose="020B0702040204020203" pitchFamily="34" charset="0"/>
              </a:rPr>
              <a:t>Sign in</a:t>
            </a:r>
            <a:r>
              <a:rPr lang="en-US" sz="2000" dirty="0">
                <a:latin typeface="Segoe UI Light" panose="020B0502040204020203" pitchFamily="34" charset="0"/>
                <a:ea typeface="Times New Roman" panose="02020603050405020304" pitchFamily="18" charset="0"/>
                <a:cs typeface="Segoe UI Light" panose="020B0502040204020203" pitchFamily="34" charset="0"/>
              </a:rPr>
              <a:t> using your </a:t>
            </a:r>
            <a:r>
              <a:rPr lang="en-US" sz="2000" b="1" dirty="0">
                <a:latin typeface="Segoe UI Semibold" panose="020B0702040204020203" pitchFamily="34" charset="0"/>
                <a:cs typeface="Segoe UI Semibold" panose="020B0702040204020203" pitchFamily="34" charset="0"/>
              </a:rPr>
              <a:t>Power BI account</a:t>
            </a:r>
          </a:p>
        </p:txBody>
      </p:sp>
      <p:grpSp>
        <p:nvGrpSpPr>
          <p:cNvPr id="6" name="Group 5">
            <a:extLst>
              <a:ext uri="{FF2B5EF4-FFF2-40B4-BE49-F238E27FC236}">
                <a16:creationId xmlns:a16="http://schemas.microsoft.com/office/drawing/2014/main" id="{C25631C0-1B3D-47DE-A54B-D1575FD5E82F}"/>
              </a:ext>
            </a:extLst>
          </p:cNvPr>
          <p:cNvGrpSpPr/>
          <p:nvPr/>
        </p:nvGrpSpPr>
        <p:grpSpPr>
          <a:xfrm>
            <a:off x="10424048" y="318016"/>
            <a:ext cx="523741" cy="540913"/>
            <a:chOff x="8998039" y="3601791"/>
            <a:chExt cx="523741" cy="540913"/>
          </a:xfrm>
        </p:grpSpPr>
        <p:sp>
          <p:nvSpPr>
            <p:cNvPr id="7" name="Rectangle 6">
              <a:extLst>
                <a:ext uri="{FF2B5EF4-FFF2-40B4-BE49-F238E27FC236}">
                  <a16:creationId xmlns:a16="http://schemas.microsoft.com/office/drawing/2014/main" id="{6FB25DF1-6522-4A98-BE4B-71E8F1061307}"/>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ign in the dark&#10;&#10;Description generated with high confidence">
              <a:extLst>
                <a:ext uri="{FF2B5EF4-FFF2-40B4-BE49-F238E27FC236}">
                  <a16:creationId xmlns:a16="http://schemas.microsoft.com/office/drawing/2014/main" id="{4A711A2A-E33E-48B4-A370-D035D46DA4E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32399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CFD809-2679-436E-96BF-98C061304A72}"/>
              </a:ext>
            </a:extLst>
          </p:cNvPr>
          <p:cNvSpPr/>
          <p:nvPr/>
        </p:nvSpPr>
        <p:spPr>
          <a:xfrm>
            <a:off x="580237" y="2040682"/>
            <a:ext cx="4418973" cy="2965066"/>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4396" dirty="0">
                <a:gradFill>
                  <a:gsLst>
                    <a:gs pos="2917">
                      <a:srgbClr val="353535"/>
                    </a:gs>
                    <a:gs pos="100000">
                      <a:srgbClr val="353535"/>
                    </a:gs>
                  </a:gsLst>
                  <a:lin ang="5400000" scaled="0"/>
                </a:gradFill>
                <a:latin typeface="Segoe UI Light"/>
              </a:rPr>
              <a:t>A Leader in </a:t>
            </a:r>
          </a:p>
          <a:p>
            <a:pPr defTabSz="931925">
              <a:lnSpc>
                <a:spcPct val="90000"/>
              </a:lnSpc>
              <a:defRPr/>
            </a:pPr>
            <a:r>
              <a:rPr lang="en-US" sz="4396" dirty="0">
                <a:gradFill>
                  <a:gsLst>
                    <a:gs pos="2917">
                      <a:srgbClr val="353535"/>
                    </a:gs>
                    <a:gs pos="100000">
                      <a:srgbClr val="353535"/>
                    </a:gs>
                  </a:gsLst>
                  <a:lin ang="5400000" scaled="0"/>
                </a:gradFill>
                <a:latin typeface="Segoe UI Light"/>
              </a:rPr>
              <a:t>Analytics &amp; BI Platforms</a:t>
            </a:r>
            <a:r>
              <a:rPr lang="en-US" sz="2448" dirty="0">
                <a:gradFill>
                  <a:gsLst>
                    <a:gs pos="2917">
                      <a:srgbClr val="353535"/>
                    </a:gs>
                    <a:gs pos="100000">
                      <a:srgbClr val="353535"/>
                    </a:gs>
                  </a:gsLst>
                  <a:lin ang="5400000" scaled="0"/>
                </a:gradFill>
                <a:latin typeface="Segoe UI Light"/>
              </a:rPr>
              <a:t>*</a:t>
            </a:r>
            <a:endParaRPr lang="en-US" sz="4396" dirty="0">
              <a:gradFill>
                <a:gsLst>
                  <a:gs pos="2917">
                    <a:srgbClr val="353535"/>
                  </a:gs>
                  <a:gs pos="100000">
                    <a:srgbClr val="353535"/>
                  </a:gs>
                </a:gsLst>
                <a:lin ang="5400000" scaled="0"/>
              </a:gradFill>
              <a:latin typeface="Segoe UI Light"/>
            </a:endParaRPr>
          </a:p>
        </p:txBody>
      </p:sp>
      <p:pic>
        <p:nvPicPr>
          <p:cNvPr id="8" name="Picture 7">
            <a:extLst>
              <a:ext uri="{FF2B5EF4-FFF2-40B4-BE49-F238E27FC236}">
                <a16:creationId xmlns:a16="http://schemas.microsoft.com/office/drawing/2014/main" id="{607176DB-2055-4346-9785-80833C4AF042}"/>
              </a:ext>
            </a:extLst>
          </p:cNvPr>
          <p:cNvPicPr>
            <a:picLocks noChangeAspect="1"/>
          </p:cNvPicPr>
          <p:nvPr/>
        </p:nvPicPr>
        <p:blipFill rotWithShape="1">
          <a:blip r:embed="rId3">
            <a:extLst>
              <a:ext uri="{28A0092B-C50C-407E-A947-70E740481C1C}">
                <a14:useLocalDpi xmlns:a14="http://schemas.microsoft.com/office/drawing/2010/main" val="0"/>
              </a:ext>
            </a:extLst>
          </a:blip>
          <a:srcRect l="990" t="4804" r="4747" b="1295"/>
          <a:stretch/>
        </p:blipFill>
        <p:spPr>
          <a:xfrm>
            <a:off x="6339721" y="540071"/>
            <a:ext cx="5148066" cy="5351227"/>
          </a:xfrm>
          <a:prstGeom prst="rect">
            <a:avLst/>
          </a:prstGeom>
        </p:spPr>
      </p:pic>
      <p:sp>
        <p:nvSpPr>
          <p:cNvPr id="11" name="TextBox 10">
            <a:extLst>
              <a:ext uri="{FF2B5EF4-FFF2-40B4-BE49-F238E27FC236}">
                <a16:creationId xmlns:a16="http://schemas.microsoft.com/office/drawing/2014/main" id="{FA5F4B15-7F9F-4855-A5E4-C921CC7B260C}"/>
              </a:ext>
            </a:extLst>
          </p:cNvPr>
          <p:cNvSpPr txBox="1"/>
          <p:nvPr/>
        </p:nvSpPr>
        <p:spPr>
          <a:xfrm>
            <a:off x="369719" y="5924243"/>
            <a:ext cx="11940007" cy="1084694"/>
          </a:xfrm>
          <a:prstGeom prst="rect">
            <a:avLst/>
          </a:prstGeom>
          <a:noFill/>
        </p:spPr>
        <p:txBody>
          <a:bodyPr wrap="square" lIns="182802" tIns="146241" rIns="182802" bIns="146241" rtlCol="0">
            <a:spAutoFit/>
          </a:bodyPr>
          <a:lstStyle/>
          <a:p>
            <a:pPr defTabSz="931867">
              <a:defRPr/>
            </a:pPr>
            <a:endParaRPr lang="en-US" sz="800" b="1" i="1" dirty="0">
              <a:gradFill>
                <a:gsLst>
                  <a:gs pos="5439">
                    <a:srgbClr val="737373"/>
                  </a:gs>
                  <a:gs pos="89000">
                    <a:srgbClr val="737373"/>
                  </a:gs>
                </a:gsLst>
                <a:lin ang="5400000" scaled="0"/>
              </a:gradFill>
              <a:latin typeface="Segoe UI"/>
            </a:endParaRPr>
          </a:p>
          <a:p>
            <a:pPr defTabSz="932046">
              <a:defRPr/>
            </a:pPr>
            <a:r>
              <a:rPr lang="en-US" sz="816" b="1" kern="0" dirty="0">
                <a:solidFill>
                  <a:srgbClr val="FFFFFF">
                    <a:lumMod val="50000"/>
                  </a:srgbClr>
                </a:solidFill>
                <a:latin typeface="Segoe UI"/>
              </a:rPr>
              <a:t>*Gartner “Magic Quadrant for Analytics and Business Intelligence Platforms,” by Cindi Howson, Rita L. </a:t>
            </a:r>
            <a:r>
              <a:rPr lang="en-US" sz="816" b="1" kern="0" dirty="0" err="1">
                <a:solidFill>
                  <a:srgbClr val="FFFFFF">
                    <a:lumMod val="50000"/>
                  </a:srgbClr>
                </a:solidFill>
                <a:latin typeface="Segoe UI"/>
              </a:rPr>
              <a:t>Sallam</a:t>
            </a:r>
            <a:r>
              <a:rPr lang="en-US" sz="816" b="1" kern="0" dirty="0">
                <a:solidFill>
                  <a:srgbClr val="FFFFFF">
                    <a:lumMod val="50000"/>
                  </a:srgbClr>
                </a:solidFill>
                <a:latin typeface="Segoe UI"/>
              </a:rPr>
              <a:t>, James Laurence Richardson, Joao </a:t>
            </a:r>
            <a:r>
              <a:rPr lang="en-US" sz="816" b="1" kern="0" dirty="0" err="1">
                <a:solidFill>
                  <a:srgbClr val="FFFFFF">
                    <a:lumMod val="50000"/>
                  </a:srgbClr>
                </a:solidFill>
                <a:latin typeface="Segoe UI"/>
              </a:rPr>
              <a:t>Tapadinhas</a:t>
            </a:r>
            <a:r>
              <a:rPr lang="en-US" sz="816" b="1" kern="0" dirty="0">
                <a:solidFill>
                  <a:srgbClr val="FFFFFF">
                    <a:lumMod val="50000"/>
                  </a:srgbClr>
                </a:solidFill>
                <a:latin typeface="Segoe UI"/>
              </a:rPr>
              <a:t>, Carlie J. </a:t>
            </a:r>
            <a:r>
              <a:rPr lang="en-US" sz="816" b="1" kern="0" dirty="0" err="1">
                <a:solidFill>
                  <a:srgbClr val="FFFFFF">
                    <a:lumMod val="50000"/>
                  </a:srgbClr>
                </a:solidFill>
                <a:latin typeface="Segoe UI"/>
              </a:rPr>
              <a:t>Idoine</a:t>
            </a:r>
            <a:r>
              <a:rPr lang="en-US" sz="816" b="1" kern="0" dirty="0">
                <a:solidFill>
                  <a:srgbClr val="FFFFFF">
                    <a:lumMod val="50000"/>
                  </a:srgbClr>
                </a:solidFill>
                <a:latin typeface="Segoe UI"/>
              </a:rPr>
              <a:t>, </a:t>
            </a:r>
            <a:r>
              <a:rPr lang="en-US" sz="816" b="1" kern="0" dirty="0" err="1">
                <a:solidFill>
                  <a:srgbClr val="FFFFFF">
                    <a:lumMod val="50000"/>
                  </a:srgbClr>
                </a:solidFill>
                <a:latin typeface="Segoe UI"/>
              </a:rPr>
              <a:t>Alys</a:t>
            </a:r>
            <a:r>
              <a:rPr lang="en-US" sz="816" b="1" kern="0" dirty="0">
                <a:solidFill>
                  <a:srgbClr val="FFFFFF">
                    <a:lumMod val="50000"/>
                  </a:srgbClr>
                </a:solidFill>
                <a:latin typeface="Segoe UI"/>
              </a:rPr>
              <a:t> Woodward, February 2018</a:t>
            </a:r>
          </a:p>
          <a:p>
            <a:pPr>
              <a:spcAft>
                <a:spcPts val="204"/>
              </a:spcAft>
              <a:defRPr/>
            </a:pPr>
            <a:r>
              <a:rPr lang="en-US" sz="816" kern="0" dirty="0">
                <a:solidFill>
                  <a:srgbClr val="FFFFFF">
                    <a:lumMod val="50000"/>
                  </a:srgbClr>
                </a:solidFill>
                <a:latin typeface="Segoe UI"/>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p>
          <a:p>
            <a:pPr defTabSz="931867">
              <a:defRPr/>
            </a:pPr>
            <a:endParaRPr lang="en-US" sz="800" i="1" dirty="0">
              <a:gradFill>
                <a:gsLst>
                  <a:gs pos="5439">
                    <a:srgbClr val="737373"/>
                  </a:gs>
                  <a:gs pos="89000">
                    <a:srgbClr val="737373"/>
                  </a:gs>
                </a:gsLst>
                <a:lin ang="5400000" scaled="0"/>
              </a:gradFill>
              <a:latin typeface="Segoe UI"/>
            </a:endParaRPr>
          </a:p>
        </p:txBody>
      </p:sp>
      <p:pic>
        <p:nvPicPr>
          <p:cNvPr id="12" name="Picture 11">
            <a:extLst>
              <a:ext uri="{FF2B5EF4-FFF2-40B4-BE49-F238E27FC236}">
                <a16:creationId xmlns:a16="http://schemas.microsoft.com/office/drawing/2014/main" id="{E49C8EA9-0A47-46D0-AC4A-37723C0974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909" y="649170"/>
            <a:ext cx="3155606" cy="716407"/>
          </a:xfrm>
          <a:prstGeom prst="rect">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2"/>
                                        </p:tgtEl>
                                        <p:attrNameLst>
                                          <p:attrName>ppt_x</p:attrName>
                                          <p:attrName>ppt_y</p:attrName>
                                        </p:attrNameLst>
                                      </p:cBhvr>
                                      <p:rCtr x="755" y="0"/>
                                    </p:animMotion>
                                  </p:childTnLst>
                                </p:cTn>
                              </p:par>
                              <p:par>
                                <p:cTn id="10" presetID="10" presetClass="entr" presetSubtype="0"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grpId="1" nodeType="withEffect">
                                  <p:stCondLst>
                                    <p:cond delay="150"/>
                                  </p:stCondLst>
                                  <p:childTnLst>
                                    <p:animMotion origin="layout" path="M -2.5E-6 3.7037E-6 L -0.0151 3.7037E-6 " pathEditMode="relative" rAng="0" ptsTypes="AA">
                                      <p:cBhvr>
                                        <p:cTn id="14" dur="750" spd="-100000" fill="hold"/>
                                        <p:tgtEl>
                                          <p:spTgt spid="7"/>
                                        </p:tgtEl>
                                        <p:attrNameLst>
                                          <p:attrName>ppt_x</p:attrName>
                                          <p:attrName>ppt_y</p:attrName>
                                        </p:attrNameLst>
                                      </p:cBhvr>
                                      <p:rCtr x="-755" y="0"/>
                                    </p:animMotion>
                                  </p:childTnLst>
                                </p:cTn>
                              </p:par>
                              <p:par>
                                <p:cTn id="15" presetID="10" presetClass="entr" presetSubtype="0" fill="hold" grpId="0" nodeType="withEffect">
                                  <p:stCondLst>
                                    <p:cond delay="1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35" presetClass="path" presetSubtype="0" decel="100000" fill="hold" grpId="1" nodeType="withEffect">
                                  <p:stCondLst>
                                    <p:cond delay="150"/>
                                  </p:stCondLst>
                                  <p:childTnLst>
                                    <p:animMotion origin="layout" path="M 1.66667E-6 -4.07407E-6 L -0.01511 -4.07407E-6 " pathEditMode="relative" rAng="0" ptsTypes="AA">
                                      <p:cBhvr>
                                        <p:cTn id="19" dur="750" spd="-100000" fill="hold"/>
                                        <p:tgtEl>
                                          <p:spTgt spid="11"/>
                                        </p:tgtEl>
                                        <p:attrNameLst>
                                          <p:attrName>ppt_x</p:attrName>
                                          <p:attrName>ppt_y</p:attrName>
                                        </p:attrNameLst>
                                      </p:cBhvr>
                                      <p:rCtr x="-755" y="0"/>
                                    </p:animMotion>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49464" y="2981325"/>
            <a:ext cx="6191250" cy="3876675"/>
          </a:xfrm>
          <a:prstGeom prst="rect">
            <a:avLst/>
          </a:prstGeom>
        </p:spPr>
      </p:pic>
      <p:sp>
        <p:nvSpPr>
          <p:cNvPr id="4" name="Title 1"/>
          <p:cNvSpPr txBox="1">
            <a:spLocks/>
          </p:cNvSpPr>
          <p:nvPr/>
        </p:nvSpPr>
        <p:spPr>
          <a:xfrm>
            <a:off x="217169" y="775287"/>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chemeClr val="bg1"/>
                </a:solidFill>
                <a:latin typeface="Segoe UI" panose="020B0502040204020203" pitchFamily="34" charset="0"/>
              </a:rPr>
              <a:t>Power BI Desktop</a:t>
            </a:r>
          </a:p>
          <a:p>
            <a:pPr lvl="0">
              <a:defRPr/>
            </a:pPr>
            <a:r>
              <a:rPr lang="en-US" dirty="0">
                <a:solidFill>
                  <a:schemeClr val="bg1"/>
                </a:solidFill>
                <a:latin typeface="Segoe UI Light"/>
              </a:rPr>
              <a:t>Demo</a:t>
            </a:r>
          </a:p>
        </p:txBody>
      </p:sp>
    </p:spTree>
    <p:extLst>
      <p:ext uri="{BB962C8B-B14F-4D97-AF65-F5344CB8AC3E}">
        <p14:creationId xmlns:p14="http://schemas.microsoft.com/office/powerpoint/2010/main" val="404165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9464" y="2981325"/>
            <a:ext cx="6191250" cy="3876675"/>
          </a:xfrm>
          <a:prstGeom prst="rect">
            <a:avLst/>
          </a:prstGeom>
        </p:spPr>
      </p:pic>
      <p:sp>
        <p:nvSpPr>
          <p:cNvPr id="4" name="Title 1"/>
          <p:cNvSpPr txBox="1">
            <a:spLocks/>
          </p:cNvSpPr>
          <p:nvPr/>
        </p:nvSpPr>
        <p:spPr>
          <a:xfrm>
            <a:off x="217169" y="775287"/>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chemeClr val="bg1"/>
                </a:solidFill>
                <a:latin typeface="Segoe UI" panose="020B0502040204020203" pitchFamily="34" charset="0"/>
              </a:rPr>
              <a:t>Power BI Desktop</a:t>
            </a:r>
          </a:p>
          <a:p>
            <a:pPr lvl="0">
              <a:defRPr/>
            </a:pPr>
            <a:r>
              <a:rPr lang="en-US" dirty="0">
                <a:solidFill>
                  <a:schemeClr val="bg1"/>
                </a:solidFill>
                <a:latin typeface="Segoe UI Light"/>
              </a:rPr>
              <a:t>Hands-on learning</a:t>
            </a:r>
          </a:p>
        </p:txBody>
      </p:sp>
    </p:spTree>
    <p:extLst>
      <p:ext uri="{BB962C8B-B14F-4D97-AF65-F5344CB8AC3E}">
        <p14:creationId xmlns:p14="http://schemas.microsoft.com/office/powerpoint/2010/main" val="154758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C81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8289" y="3008100"/>
            <a:ext cx="11551700" cy="1292662"/>
          </a:xfrm>
        </p:spPr>
        <p:txBody>
          <a:bodyPr>
            <a:normAutofit/>
          </a:bodyPr>
          <a:lstStyle/>
          <a:p>
            <a:r>
              <a:rPr lang="en-US" sz="8000" dirty="0">
                <a:solidFill>
                  <a:schemeClr val="bg1"/>
                </a:solidFill>
                <a:latin typeface="Segoe UI Light" panose="020B0502040204020203" pitchFamily="34" charset="0"/>
                <a:cs typeface="Segoe UI Light" panose="020B0502040204020203" pitchFamily="34" charset="0"/>
              </a:rPr>
              <a:t>Lunch topics</a:t>
            </a:r>
          </a:p>
        </p:txBody>
      </p:sp>
      <p:sp>
        <p:nvSpPr>
          <p:cNvPr id="2" name="Rectangle 2"/>
          <p:cNvSpPr>
            <a:spLocks noChangeArrowheads="1"/>
          </p:cNvSpPr>
          <p:nvPr/>
        </p:nvSpPr>
        <p:spPr bwMode="auto">
          <a:xfrm>
            <a:off x="3993160" y="3238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314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2594" y="234406"/>
            <a:ext cx="11551700" cy="1034305"/>
          </a:xfrm>
        </p:spPr>
        <p:txBody>
          <a:bodyPr>
            <a:normAutofit/>
          </a:bodyPr>
          <a:lstStyle/>
          <a:p>
            <a:r>
              <a:rPr lang="en-US" sz="4800" dirty="0">
                <a:solidFill>
                  <a:schemeClr val="bg1"/>
                </a:solidFill>
                <a:latin typeface="Segoe UI Light" panose="020B0502040204020203" pitchFamily="34" charset="0"/>
                <a:cs typeface="Segoe UI Light" panose="020B0502040204020203" pitchFamily="34" charset="0"/>
              </a:rPr>
              <a:t>Explore and share your data stories</a:t>
            </a:r>
          </a:p>
        </p:txBody>
      </p:sp>
      <p:sp>
        <p:nvSpPr>
          <p:cNvPr id="8" name="TextBox 7"/>
          <p:cNvSpPr txBox="1"/>
          <p:nvPr/>
        </p:nvSpPr>
        <p:spPr>
          <a:xfrm>
            <a:off x="7624730" y="5889561"/>
            <a:ext cx="4250017" cy="400110"/>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In the </a:t>
            </a:r>
            <a:r>
              <a:rPr lang="en-US" sz="2000" dirty="0">
                <a:latin typeface="Segoe UI" panose="020B0502040204020203" pitchFamily="34" charset="0"/>
                <a:cs typeface="Segoe UI" panose="020B0502040204020203" pitchFamily="34" charset="0"/>
                <a:hlinkClick r:id="rId3"/>
              </a:rPr>
              <a:t>Data Stories Gallery</a:t>
            </a:r>
            <a:endParaRPr lang="en-US" sz="2000" dirty="0">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4"/>
          <a:stretch>
            <a:fillRect/>
          </a:stretch>
        </p:blipFill>
        <p:spPr>
          <a:xfrm>
            <a:off x="152594" y="1451688"/>
            <a:ext cx="5284035" cy="3492058"/>
          </a:xfrm>
          <a:prstGeom prst="rect">
            <a:avLst/>
          </a:prstGeom>
        </p:spPr>
      </p:pic>
      <p:pic>
        <p:nvPicPr>
          <p:cNvPr id="9" name="Picture 8"/>
          <p:cNvPicPr>
            <a:picLocks noChangeAspect="1"/>
          </p:cNvPicPr>
          <p:nvPr/>
        </p:nvPicPr>
        <p:blipFill>
          <a:blip r:embed="rId5"/>
          <a:stretch>
            <a:fillRect/>
          </a:stretch>
        </p:blipFill>
        <p:spPr>
          <a:xfrm>
            <a:off x="1987421" y="3197717"/>
            <a:ext cx="5178490" cy="3416365"/>
          </a:xfrm>
          <a:prstGeom prst="rect">
            <a:avLst/>
          </a:prstGeom>
        </p:spPr>
      </p:pic>
      <p:pic>
        <p:nvPicPr>
          <p:cNvPr id="6" name="Picture 5"/>
          <p:cNvPicPr>
            <a:picLocks noChangeAspect="1"/>
          </p:cNvPicPr>
          <p:nvPr/>
        </p:nvPicPr>
        <p:blipFill>
          <a:blip r:embed="rId6"/>
          <a:stretch>
            <a:fillRect/>
          </a:stretch>
        </p:blipFill>
        <p:spPr>
          <a:xfrm>
            <a:off x="6295041" y="1076714"/>
            <a:ext cx="5579706" cy="3412588"/>
          </a:xfrm>
          <a:prstGeom prst="rect">
            <a:avLst/>
          </a:prstGeom>
        </p:spPr>
      </p:pic>
    </p:spTree>
    <p:extLst>
      <p:ext uri="{BB962C8B-B14F-4D97-AF65-F5344CB8AC3E}">
        <p14:creationId xmlns:p14="http://schemas.microsoft.com/office/powerpoint/2010/main" val="369842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2594" y="234406"/>
            <a:ext cx="11551700" cy="1034305"/>
          </a:xfrm>
        </p:spPr>
        <p:txBody>
          <a:bodyPr>
            <a:normAutofit fontScale="92500"/>
          </a:bodyPr>
          <a:lstStyle/>
          <a:p>
            <a:r>
              <a:rPr lang="en-US" sz="4800" dirty="0">
                <a:solidFill>
                  <a:schemeClr val="bg1"/>
                </a:solidFill>
                <a:latin typeface="Segoe UI Light" panose="020B0502040204020203" pitchFamily="34" charset="0"/>
                <a:cs typeface="Segoe UI Light" panose="020B0502040204020203" pitchFamily="34" charset="0"/>
              </a:rPr>
              <a:t>Find industry solutions in the Partner Showcase</a:t>
            </a:r>
          </a:p>
        </p:txBody>
      </p:sp>
      <p:pic>
        <p:nvPicPr>
          <p:cNvPr id="7" name="Picture 6"/>
          <p:cNvPicPr>
            <a:picLocks noChangeAspect="1"/>
          </p:cNvPicPr>
          <p:nvPr/>
        </p:nvPicPr>
        <p:blipFill>
          <a:blip r:embed="rId3"/>
          <a:stretch>
            <a:fillRect/>
          </a:stretch>
        </p:blipFill>
        <p:spPr>
          <a:xfrm>
            <a:off x="2232491" y="1516361"/>
            <a:ext cx="7391905" cy="48355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8335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2594" y="234406"/>
            <a:ext cx="11551700" cy="1034305"/>
          </a:xfrm>
        </p:spPr>
        <p:txBody>
          <a:bodyPr>
            <a:normAutofit fontScale="92500"/>
          </a:bodyPr>
          <a:lstStyle/>
          <a:p>
            <a:r>
              <a:rPr lang="en-US" sz="4800" dirty="0">
                <a:solidFill>
                  <a:schemeClr val="bg1"/>
                </a:solidFill>
                <a:latin typeface="Segoe UI Light" panose="020B0502040204020203" pitchFamily="34" charset="0"/>
                <a:cs typeface="Segoe UI Light" panose="020B0502040204020203" pitchFamily="34" charset="0"/>
              </a:rPr>
              <a:t>Get Engaged with the Power BI User Group… </a:t>
            </a:r>
          </a:p>
        </p:txBody>
      </p:sp>
      <p:graphicFrame>
        <p:nvGraphicFramePr>
          <p:cNvPr id="10" name="Content Placeholder 4">
            <a:extLst>
              <a:ext uri="{FF2B5EF4-FFF2-40B4-BE49-F238E27FC236}">
                <a16:creationId xmlns:a16="http://schemas.microsoft.com/office/drawing/2014/main" id="{18B1901B-8DC2-473E-84F4-09677E19A744}"/>
              </a:ext>
            </a:extLst>
          </p:cNvPr>
          <p:cNvGraphicFramePr>
            <a:graphicFrameLocks/>
          </p:cNvGraphicFramePr>
          <p:nvPr>
            <p:extLst>
              <p:ext uri="{D42A27DB-BD31-4B8C-83A1-F6EECF244321}">
                <p14:modId xmlns:p14="http://schemas.microsoft.com/office/powerpoint/2010/main" val="3242138050"/>
              </p:ext>
            </p:extLst>
          </p:nvPr>
        </p:nvGraphicFramePr>
        <p:xfrm>
          <a:off x="838200" y="10423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2D5F3298-74AF-4FC9-A550-3A2A84F56F8A}"/>
              </a:ext>
            </a:extLst>
          </p:cNvPr>
          <p:cNvSpPr txBox="1"/>
          <p:nvPr/>
        </p:nvSpPr>
        <p:spPr>
          <a:xfrm>
            <a:off x="838199" y="1386684"/>
            <a:ext cx="10515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Power BI </a:t>
            </a:r>
            <a:r>
              <a:rPr kumimoji="0" lang="en-US" sz="2400" b="1" i="0" u="none" strike="noStrike" kern="1200" cap="none" spc="0" normalizeH="0" baseline="0" noProof="0">
                <a:ln>
                  <a:noFill/>
                </a:ln>
                <a:solidFill>
                  <a:srgbClr val="000000"/>
                </a:solidFill>
                <a:effectLst/>
                <a:uLnTx/>
                <a:uFillTx/>
                <a:latin typeface="Calibri" panose="020F0502020204030204"/>
                <a:ea typeface="+mn-ea"/>
                <a:cs typeface="+mn-cs"/>
              </a:rPr>
              <a:t>User Groups (PUGs) </a:t>
            </a: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provide resources, support and connections </a:t>
            </a:r>
          </a:p>
        </p:txBody>
      </p:sp>
      <p:sp>
        <p:nvSpPr>
          <p:cNvPr id="14" name="Freeform: Shape 13">
            <a:extLst>
              <a:ext uri="{FF2B5EF4-FFF2-40B4-BE49-F238E27FC236}">
                <a16:creationId xmlns:a16="http://schemas.microsoft.com/office/drawing/2014/main" id="{74DEA888-D633-428F-A12F-2D66B200B0E1}"/>
              </a:ext>
            </a:extLst>
          </p:cNvPr>
          <p:cNvSpPr/>
          <p:nvPr/>
        </p:nvSpPr>
        <p:spPr>
          <a:xfrm>
            <a:off x="3348342" y="5251051"/>
            <a:ext cx="5495315" cy="548640"/>
          </a:xfrm>
          <a:custGeom>
            <a:avLst/>
            <a:gdLst>
              <a:gd name="connsiteX0" fmla="*/ 0 w 2171496"/>
              <a:gd name="connsiteY0" fmla="*/ 0 h 709000"/>
              <a:gd name="connsiteX1" fmla="*/ 2171496 w 2171496"/>
              <a:gd name="connsiteY1" fmla="*/ 0 h 709000"/>
              <a:gd name="connsiteX2" fmla="*/ 2171496 w 2171496"/>
              <a:gd name="connsiteY2" fmla="*/ 709000 h 709000"/>
              <a:gd name="connsiteX3" fmla="*/ 0 w 2171496"/>
              <a:gd name="connsiteY3" fmla="*/ 709000 h 709000"/>
              <a:gd name="connsiteX4" fmla="*/ 0 w 2171496"/>
              <a:gd name="connsiteY4" fmla="*/ 0 h 7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496" h="709000">
                <a:moveTo>
                  <a:pt x="0" y="0"/>
                </a:moveTo>
                <a:lnTo>
                  <a:pt x="2171496" y="0"/>
                </a:lnTo>
                <a:lnTo>
                  <a:pt x="2171496" y="709000"/>
                </a:lnTo>
                <a:lnTo>
                  <a:pt x="0" y="709000"/>
                </a:lnTo>
                <a:lnTo>
                  <a:pt x="0" y="0"/>
                </a:lnTo>
                <a:close/>
              </a:path>
            </a:pathLst>
          </a:custGeom>
          <a:noFill/>
          <a:ln w="19050">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marR="0" lvl="0" indent="0" algn="ctr" defTabSz="622300" rtl="0" eaLnBrk="1" fontAlgn="auto" latinLnBrk="0" hangingPunct="1">
              <a:lnSpc>
                <a:spcPct val="90000"/>
              </a:lnSpc>
              <a:spcBef>
                <a:spcPct val="0"/>
              </a:spcBef>
              <a:spcAft>
                <a:spcPct val="50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Join your local PUG today! </a:t>
            </a:r>
            <a:r>
              <a:rPr kumimoji="0" lang="en-US" sz="2800" b="1" i="0" u="none" strike="noStrike" kern="1200" cap="none" spc="0" normalizeH="0" baseline="0" noProof="0" dirty="0">
                <a:ln>
                  <a:noFill/>
                </a:ln>
                <a:solidFill>
                  <a:schemeClr val="tx1"/>
                </a:solidFill>
                <a:effectLst/>
                <a:uLnTx/>
                <a:uFillTx/>
                <a:latin typeface="Calibri Light" panose="020F0302020204030204"/>
                <a:ea typeface="+mn-ea"/>
                <a:cs typeface="+mn-cs"/>
              </a:rPr>
              <a:t>pbiusergroup.com</a:t>
            </a:r>
            <a:endParaRPr kumimoji="0" lang="en-US" sz="2400" b="1"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9901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2279" y="230209"/>
            <a:ext cx="12029813" cy="788966"/>
          </a:xfrm>
        </p:spPr>
        <p:txBody>
          <a:bodyPr>
            <a:normAutofit/>
          </a:bodyPr>
          <a:lstStyle/>
          <a:p>
            <a:r>
              <a:rPr lang="en-US" sz="4800" dirty="0">
                <a:solidFill>
                  <a:schemeClr val="bg1"/>
                </a:solidFill>
                <a:latin typeface="Segoe UI Light" panose="020B0502040204020203" pitchFamily="34" charset="0"/>
                <a:cs typeface="Segoe UI Light" panose="020B0502040204020203" pitchFamily="34" charset="0"/>
              </a:rPr>
              <a:t>Connect with the </a:t>
            </a:r>
            <a:r>
              <a:rPr lang="en-US" sz="4800" dirty="0">
                <a:solidFill>
                  <a:schemeClr val="bg1"/>
                </a:solidFill>
                <a:latin typeface="Segoe UI Light" panose="020B0502040204020203" pitchFamily="34" charset="0"/>
                <a:cs typeface="Segoe UI Light" panose="020B0502040204020203" pitchFamily="34" charset="0"/>
                <a:hlinkClick r:id="rId3"/>
              </a:rPr>
              <a:t>Power BI community</a:t>
            </a:r>
            <a:endParaRPr lang="en-US" sz="4800" dirty="0">
              <a:solidFill>
                <a:schemeClr val="bg1"/>
              </a:solidFill>
              <a:latin typeface="Segoe UI Light" panose="020B0502040204020203" pitchFamily="34" charset="0"/>
              <a:cs typeface="Segoe UI Light" panose="020B0502040204020203" pitchFamily="34" charset="0"/>
            </a:endParaRPr>
          </a:p>
        </p:txBody>
      </p:sp>
      <p:graphicFrame>
        <p:nvGraphicFramePr>
          <p:cNvPr id="2" name="Diagram 1"/>
          <p:cNvGraphicFramePr/>
          <p:nvPr>
            <p:extLst>
              <p:ext uri="{D42A27DB-BD31-4B8C-83A1-F6EECF244321}">
                <p14:modId xmlns:p14="http://schemas.microsoft.com/office/powerpoint/2010/main" val="2025970304"/>
              </p:ext>
            </p:extLst>
          </p:nvPr>
        </p:nvGraphicFramePr>
        <p:xfrm>
          <a:off x="-1" y="1209674"/>
          <a:ext cx="12049125" cy="5419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68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273314" y="2962275"/>
            <a:ext cx="5543550" cy="3895725"/>
          </a:xfrm>
          <a:prstGeom prst="rect">
            <a:avLst/>
          </a:prstGeom>
        </p:spPr>
      </p:pic>
      <p:sp>
        <p:nvSpPr>
          <p:cNvPr id="4" name="Title 1"/>
          <p:cNvSpPr txBox="1">
            <a:spLocks/>
          </p:cNvSpPr>
          <p:nvPr/>
        </p:nvSpPr>
        <p:spPr>
          <a:xfrm>
            <a:off x="217169" y="775287"/>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chemeClr val="bg1"/>
                </a:solidFill>
                <a:latin typeface="Segoe UI" panose="020B0502040204020203" pitchFamily="34" charset="0"/>
              </a:rPr>
              <a:t>Power BI Service </a:t>
            </a:r>
          </a:p>
          <a:p>
            <a:pPr lvl="0">
              <a:defRPr/>
            </a:pPr>
            <a:r>
              <a:rPr lang="en-US" dirty="0">
                <a:solidFill>
                  <a:schemeClr val="bg1"/>
                </a:solidFill>
                <a:latin typeface="Segoe UI Light"/>
              </a:rPr>
              <a:t>Demo</a:t>
            </a:r>
          </a:p>
        </p:txBody>
      </p:sp>
    </p:spTree>
    <p:extLst>
      <p:ext uri="{BB962C8B-B14F-4D97-AF65-F5344CB8AC3E}">
        <p14:creationId xmlns:p14="http://schemas.microsoft.com/office/powerpoint/2010/main" val="7409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Agenda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28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09:00 AM – 09:30 AM 	–   Introduction to Power BI and Power BI Desktop overview</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09:30 AM – 1:00 PM 	–   Power BI Desktop – Lab</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1:00 PM – 1:30 PM 	–   Lunch and demos</a:t>
            </a:r>
          </a:p>
          <a:p>
            <a:pPr marL="672161" lvl="3" indent="0">
              <a:lnSpc>
                <a:spcPct val="100000"/>
              </a:lnSpc>
              <a:spcBef>
                <a:spcPts val="0"/>
              </a:spcBef>
              <a:spcAft>
                <a:spcPts val="600"/>
              </a:spcAft>
              <a:buNone/>
            </a:pPr>
            <a:endParaRPr lang="en-US" sz="24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28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1:30 PM – 1:45 PM 	–   Power BI Service overview</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01:45 PM – 02:30 PM 	–   Power BI service – Lab</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02:30 PM – 04:30 PM 	–   Bring your own data and build dashboards</a:t>
            </a:r>
          </a:p>
          <a:p>
            <a:pPr marL="672161" lvl="3" indent="0">
              <a:lnSpc>
                <a:spcPct val="100000"/>
              </a:lnSpc>
              <a:spcBef>
                <a:spcPts val="0"/>
              </a:spcBef>
              <a:spcAft>
                <a:spcPts val="600"/>
              </a:spcAft>
              <a:buNone/>
            </a:pPr>
            <a:r>
              <a:rPr lang="en-US" sz="2400" dirty="0">
                <a:latin typeface="Segoe UI Light" panose="020B0502040204020203" pitchFamily="34" charset="0"/>
                <a:cs typeface="Segoe UI Light" panose="020B0502040204020203" pitchFamily="34" charset="0"/>
              </a:rPr>
              <a:t>04:30 PM – 05:00 PM	–   Q&amp;A</a:t>
            </a:r>
          </a:p>
        </p:txBody>
      </p:sp>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73314" y="2962275"/>
            <a:ext cx="5543550" cy="3895725"/>
          </a:xfrm>
          <a:prstGeom prst="rect">
            <a:avLst/>
          </a:prstGeom>
        </p:spPr>
      </p:pic>
      <p:sp>
        <p:nvSpPr>
          <p:cNvPr id="4" name="Title 1"/>
          <p:cNvSpPr txBox="1">
            <a:spLocks/>
          </p:cNvSpPr>
          <p:nvPr/>
        </p:nvSpPr>
        <p:spPr>
          <a:xfrm>
            <a:off x="217169" y="775287"/>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chemeClr val="bg1"/>
                </a:solidFill>
                <a:latin typeface="Segoe UI" panose="020B0502040204020203" pitchFamily="34" charset="0"/>
              </a:rPr>
              <a:t>Power BI Service </a:t>
            </a:r>
          </a:p>
          <a:p>
            <a:pPr lvl="0">
              <a:defRPr/>
            </a:pPr>
            <a:r>
              <a:rPr lang="en-US" dirty="0">
                <a:solidFill>
                  <a:schemeClr val="bg1"/>
                </a:solidFill>
                <a:latin typeface="Segoe UI Light"/>
              </a:rPr>
              <a:t>Hands-on learning</a:t>
            </a:r>
          </a:p>
        </p:txBody>
      </p:sp>
    </p:spTree>
    <p:extLst>
      <p:ext uri="{BB962C8B-B14F-4D97-AF65-F5344CB8AC3E}">
        <p14:creationId xmlns:p14="http://schemas.microsoft.com/office/powerpoint/2010/main" val="21820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3993160" y="3238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p:cNvPicPr>
            <a:picLocks noChangeAspect="1"/>
          </p:cNvPicPr>
          <p:nvPr/>
        </p:nvPicPr>
        <p:blipFill>
          <a:blip r:embed="rId3"/>
          <a:stretch>
            <a:fillRect/>
          </a:stretch>
        </p:blipFill>
        <p:spPr>
          <a:xfrm>
            <a:off x="3273314" y="2962275"/>
            <a:ext cx="5543550" cy="3895725"/>
          </a:xfrm>
          <a:prstGeom prst="rect">
            <a:avLst/>
          </a:prstGeom>
        </p:spPr>
      </p:pic>
      <p:sp>
        <p:nvSpPr>
          <p:cNvPr id="5" name="Title 1"/>
          <p:cNvSpPr txBox="1">
            <a:spLocks/>
          </p:cNvSpPr>
          <p:nvPr/>
        </p:nvSpPr>
        <p:spPr>
          <a:xfrm>
            <a:off x="217169" y="775287"/>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prstClr val="white"/>
                </a:solidFill>
                <a:latin typeface="Segoe UI" panose="020B0502040204020203" pitchFamily="34" charset="0"/>
              </a:rPr>
              <a:t>Build reports and dashboards</a:t>
            </a:r>
            <a:endParaRPr kumimoji="0" lang="en-US" sz="6000" b="0" i="0" u="none" strike="noStrike" kern="1200" cap="none" spc="-100" normalizeH="0" baseline="0" noProof="0" dirty="0">
              <a:ln w="3175">
                <a:noFill/>
              </a:ln>
              <a:solidFill>
                <a:prstClr val="white"/>
              </a:solidFill>
              <a:effectLst/>
              <a:uLnTx/>
              <a:uFillTx/>
              <a:latin typeface="Segoe UI" panose="020B0502040204020203" pitchFamily="34" charset="0"/>
              <a:ea typeface="+mn-ea"/>
              <a:cs typeface="Segoe UI" pitchFamily="34" charset="0"/>
            </a:endParaRPr>
          </a:p>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prstClr val="white"/>
                </a:solidFill>
                <a:effectLst/>
                <a:uLnTx/>
                <a:uFillTx/>
                <a:latin typeface="Segoe UI Light"/>
                <a:ea typeface="+mn-ea"/>
                <a:cs typeface="Segoe UI" pitchFamily="34" charset="0"/>
              </a:rPr>
              <a:t>On your own data</a:t>
            </a:r>
          </a:p>
        </p:txBody>
      </p:sp>
    </p:spTree>
    <p:extLst>
      <p:ext uri="{BB962C8B-B14F-4D97-AF65-F5344CB8AC3E}">
        <p14:creationId xmlns:p14="http://schemas.microsoft.com/office/powerpoint/2010/main" val="27366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886075"/>
            <a:ext cx="9860673" cy="1632999"/>
          </a:xfrm>
        </p:spPr>
        <p:txBody>
          <a:bodyPr>
            <a:normAutofit/>
          </a:bodyPr>
          <a:lstStyle/>
          <a:p>
            <a:r>
              <a:rPr lang="en-US" sz="9600" dirty="0">
                <a:solidFill>
                  <a:schemeClr val="bg1"/>
                </a:solidFill>
                <a:latin typeface="Segoe UI Light" panose="020B0502040204020203" pitchFamily="34" charset="0"/>
                <a:cs typeface="Segoe UI Light" panose="020B0502040204020203" pitchFamily="34" charset="0"/>
              </a:rPr>
              <a:t>Q&amp;A</a:t>
            </a:r>
          </a:p>
        </p:txBody>
      </p:sp>
    </p:spTree>
    <p:extLst>
      <p:ext uri="{BB962C8B-B14F-4D97-AF65-F5344CB8AC3E}">
        <p14:creationId xmlns:p14="http://schemas.microsoft.com/office/powerpoint/2010/main" val="307121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F85CBB-AC86-4831-80AD-84B706ADE19C}"/>
              </a:ext>
            </a:extLst>
          </p:cNvPr>
          <p:cNvSpPr/>
          <p:nvPr/>
        </p:nvSpPr>
        <p:spPr>
          <a:xfrm>
            <a:off x="0" y="1227768"/>
            <a:ext cx="12192000" cy="5643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4700" dirty="0">
                <a:solidFill>
                  <a:schemeClr val="bg1"/>
                </a:solidFill>
                <a:latin typeface="Segoe UI Semibold" panose="020B0702040204020203" pitchFamily="34" charset="0"/>
                <a:cs typeface="Segoe UI Semibold" panose="020B0702040204020203" pitchFamily="34" charset="0"/>
              </a:rPr>
              <a:t>Dashboard in a Day</a:t>
            </a:r>
            <a:endParaRPr lang="en-US" sz="4700" b="1" i="1" dirty="0">
              <a:solidFill>
                <a:schemeClr val="bg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375ADB6E-3CB2-4876-9D60-63CD8AA8BC91}"/>
              </a:ext>
            </a:extLst>
          </p:cNvPr>
          <p:cNvPicPr>
            <a:picLocks noChangeAspect="1"/>
          </p:cNvPicPr>
          <p:nvPr/>
        </p:nvPicPr>
        <p:blipFill>
          <a:blip r:embed="rId3"/>
          <a:stretch>
            <a:fillRect/>
          </a:stretch>
        </p:blipFill>
        <p:spPr>
          <a:xfrm>
            <a:off x="1355425" y="1271187"/>
            <a:ext cx="9427963" cy="5619467"/>
          </a:xfrm>
          <a:prstGeom prst="rect">
            <a:avLst/>
          </a:prstGeom>
        </p:spPr>
      </p:pic>
    </p:spTree>
    <p:extLst>
      <p:ext uri="{BB962C8B-B14F-4D97-AF65-F5344CB8AC3E}">
        <p14:creationId xmlns:p14="http://schemas.microsoft.com/office/powerpoint/2010/main" val="31854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9056781" y="1595305"/>
            <a:ext cx="2914554" cy="1174153"/>
            <a:chOff x="9056781" y="1595305"/>
            <a:chExt cx="2914554" cy="1174153"/>
          </a:xfrm>
        </p:grpSpPr>
        <p:grpSp>
          <p:nvGrpSpPr>
            <p:cNvPr id="26" name="Group 25"/>
            <p:cNvGrpSpPr/>
            <p:nvPr/>
          </p:nvGrpSpPr>
          <p:grpSpPr>
            <a:xfrm>
              <a:off x="9056781" y="1595305"/>
              <a:ext cx="2914554" cy="873806"/>
              <a:chOff x="9130727" y="1677837"/>
              <a:chExt cx="2914554" cy="873806"/>
            </a:xfrm>
            <a:solidFill>
              <a:srgbClr val="EDC30D"/>
            </a:solidFill>
          </p:grpSpPr>
          <p:sp>
            <p:nvSpPr>
              <p:cNvPr id="27"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28"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29" name="Freeform 5"/>
              <p:cNvSpPr>
                <a:spLocks noChangeAspect="1" noEditPoints="1"/>
              </p:cNvSpPr>
              <p:nvPr/>
            </p:nvSpPr>
            <p:spPr bwMode="auto">
              <a:xfrm>
                <a:off x="9130727" y="1886719"/>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nvGrpSpPr>
              <p:cNvPr id="30" name="Group 4"/>
              <p:cNvGrpSpPr>
                <a:grpSpLocks/>
              </p:cNvGrpSpPr>
              <p:nvPr/>
            </p:nvGrpSpPr>
            <p:grpSpPr bwMode="auto">
              <a:xfrm>
                <a:off x="9890692" y="1712108"/>
                <a:ext cx="629033" cy="664924"/>
                <a:chOff x="3730" y="2047"/>
                <a:chExt cx="222" cy="226"/>
              </a:xfrm>
              <a:grpFill/>
            </p:grpSpPr>
            <p:sp>
              <p:nvSpPr>
                <p:cNvPr id="31"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2"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3"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4"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grpSp>
        </p:grpSp>
        <p:sp>
          <p:nvSpPr>
            <p:cNvPr id="35" name="TextBox 34"/>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grpSp>
        <p:nvGrpSpPr>
          <p:cNvPr id="36" name="Group 35"/>
          <p:cNvGrpSpPr/>
          <p:nvPr/>
        </p:nvGrpSpPr>
        <p:grpSpPr>
          <a:xfrm>
            <a:off x="9372283" y="3082344"/>
            <a:ext cx="2431443" cy="1124407"/>
            <a:chOff x="9372283" y="3104116"/>
            <a:chExt cx="2431443" cy="1124407"/>
          </a:xfrm>
          <a:solidFill>
            <a:srgbClr val="EDC30D"/>
          </a:solidFill>
        </p:grpSpPr>
        <p:sp>
          <p:nvSpPr>
            <p:cNvPr id="37"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38" name="Freeform 13"/>
            <p:cNvSpPr>
              <a:spLocks noChangeAspect="1" noEditPoints="1"/>
            </p:cNvSpPr>
            <p:nvPr/>
          </p:nvSpPr>
          <p:spPr bwMode="auto">
            <a:xfrm>
              <a:off x="10640907" y="310411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39" name="Group 4"/>
            <p:cNvGrpSpPr>
              <a:grpSpLocks/>
            </p:cNvGrpSpPr>
            <p:nvPr/>
          </p:nvGrpSpPr>
          <p:grpSpPr bwMode="auto">
            <a:xfrm>
              <a:off x="9890692" y="3156562"/>
              <a:ext cx="629033" cy="664924"/>
              <a:chOff x="3730" y="2047"/>
              <a:chExt cx="222" cy="226"/>
            </a:xfrm>
            <a:grpFill/>
          </p:grpSpPr>
          <p:sp>
            <p:nvSpPr>
              <p:cNvPr id="4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grpSp>
      </p:grpSp>
      <p:grpSp>
        <p:nvGrpSpPr>
          <p:cNvPr id="62" name="Group 61"/>
          <p:cNvGrpSpPr/>
          <p:nvPr/>
        </p:nvGrpSpPr>
        <p:grpSpPr>
          <a:xfrm>
            <a:off x="9440040" y="4883777"/>
            <a:ext cx="2167592" cy="1182392"/>
            <a:chOff x="9504208" y="4568667"/>
            <a:chExt cx="2167592" cy="1182392"/>
          </a:xfrm>
          <a:solidFill>
            <a:srgbClr val="EDC30D"/>
          </a:solidFill>
        </p:grpSpPr>
        <p:sp>
          <p:nvSpPr>
            <p:cNvPr id="63"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64" name="Freeform 13"/>
            <p:cNvSpPr>
              <a:spLocks noChangeAspect="1" noEditPoints="1"/>
            </p:cNvSpPr>
            <p:nvPr/>
          </p:nvSpPr>
          <p:spPr bwMode="auto">
            <a:xfrm>
              <a:off x="10640907" y="4568667"/>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65"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grpSp>
        <p:nvGrpSpPr>
          <p:cNvPr id="66" name="Group 65"/>
          <p:cNvGrpSpPr/>
          <p:nvPr/>
        </p:nvGrpSpPr>
        <p:grpSpPr>
          <a:xfrm>
            <a:off x="3280900" y="3226788"/>
            <a:ext cx="5508645" cy="845808"/>
            <a:chOff x="3533313" y="3141063"/>
            <a:chExt cx="5508645" cy="845808"/>
          </a:xfrm>
          <a:solidFill>
            <a:srgbClr val="F2C811"/>
          </a:solidFill>
        </p:grpSpPr>
        <p:sp>
          <p:nvSpPr>
            <p:cNvPr id="67" name="Title 1"/>
            <p:cNvSpPr txBox="1">
              <a:spLocks/>
            </p:cNvSpPr>
            <p:nvPr/>
          </p:nvSpPr>
          <p:spPr>
            <a:xfrm>
              <a:off x="3533313" y="3141063"/>
              <a:ext cx="2444985"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68" name="Straight Connector 67"/>
            <p:cNvCxnSpPr/>
            <p:nvPr/>
          </p:nvCxnSpPr>
          <p:spPr>
            <a:xfrm>
              <a:off x="3533314" y="3896341"/>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1521297" y="5081481"/>
            <a:ext cx="7268248" cy="845808"/>
            <a:chOff x="2026122" y="4995756"/>
            <a:chExt cx="7268248" cy="845808"/>
          </a:xfrm>
        </p:grpSpPr>
        <p:sp>
          <p:nvSpPr>
            <p:cNvPr id="70" name="Title 1"/>
            <p:cNvSpPr txBox="1">
              <a:spLocks/>
            </p:cNvSpPr>
            <p:nvPr/>
          </p:nvSpPr>
          <p:spPr>
            <a:xfrm>
              <a:off x="2026122" y="4995756"/>
              <a:ext cx="2081873" cy="845808"/>
            </a:xfrm>
            <a:prstGeom prst="rect">
              <a:avLst/>
            </a:prstGeom>
            <a:solidFill>
              <a:srgbClr val="F2C811"/>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Corporate BI</a:t>
              </a:r>
            </a:p>
          </p:txBody>
        </p:sp>
        <p:cxnSp>
          <p:nvCxnSpPr>
            <p:cNvPr id="71" name="Straight Connector 70"/>
            <p:cNvCxnSpPr/>
            <p:nvPr/>
          </p:nvCxnSpPr>
          <p:spPr>
            <a:xfrm>
              <a:off x="2026123" y="5743590"/>
              <a:ext cx="7268247" cy="97974"/>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5040505" y="1372095"/>
            <a:ext cx="3749040" cy="845808"/>
            <a:chOff x="5040505" y="1286370"/>
            <a:chExt cx="3749040" cy="845808"/>
          </a:xfrm>
          <a:solidFill>
            <a:srgbClr val="F2C811"/>
          </a:solidFill>
        </p:grpSpPr>
        <p:sp>
          <p:nvSpPr>
            <p:cNvPr id="73" name="Title 1"/>
            <p:cNvSpPr txBox="1">
              <a:spLocks/>
            </p:cNvSpPr>
            <p:nvPr/>
          </p:nvSpPr>
          <p:spPr>
            <a:xfrm>
              <a:off x="5040505" y="1286370"/>
              <a:ext cx="1920240"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74" name="Straight Connector 73"/>
            <p:cNvCxnSpPr/>
            <p:nvPr/>
          </p:nvCxnSpPr>
          <p:spPr>
            <a:xfrm>
              <a:off x="5040505" y="2046733"/>
              <a:ext cx="3749040" cy="0"/>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269508" y="236363"/>
            <a:ext cx="9885055" cy="815608"/>
          </a:xfrm>
          <a:prstGeom prst="rect">
            <a:avLst/>
          </a:prstGeom>
          <a:noFill/>
        </p:spPr>
        <p:txBody>
          <a:bodyPr wrap="square" rtlCol="0">
            <a:spAutoFit/>
          </a:bodyPr>
          <a:lstStyle/>
          <a:p>
            <a:r>
              <a:rPr lang="en-IN" sz="4700" spc="-100" dirty="0">
                <a:ln w="3175">
                  <a:noFill/>
                </a:ln>
                <a:solidFill>
                  <a:schemeClr val="tx1">
                    <a:lumMod val="75000"/>
                    <a:lumOff val="25000"/>
                  </a:schemeClr>
                </a:solidFill>
                <a:latin typeface="Segoe UI Light"/>
                <a:cs typeface="Segoe UI" pitchFamily="34" charset="0"/>
              </a:rPr>
              <a:t>The Evolution of BI</a:t>
            </a:r>
          </a:p>
        </p:txBody>
      </p:sp>
    </p:spTree>
    <p:extLst>
      <p:ext uri="{BB962C8B-B14F-4D97-AF65-F5344CB8AC3E}">
        <p14:creationId xmlns:p14="http://schemas.microsoft.com/office/powerpoint/2010/main" val="29425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right)">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righ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right)">
                                      <p:cBhvr>
                                        <p:cTn id="4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40056227"/>
              </p:ext>
            </p:extLst>
          </p:nvPr>
        </p:nvGraphicFramePr>
        <p:xfrm>
          <a:off x="2124075" y="1327424"/>
          <a:ext cx="7706638" cy="505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69508" y="236363"/>
            <a:ext cx="9885055" cy="815608"/>
          </a:xfrm>
          <a:prstGeom prst="rect">
            <a:avLst/>
          </a:prstGeom>
          <a:noFill/>
        </p:spPr>
        <p:txBody>
          <a:bodyPr wrap="square" rtlCol="0">
            <a:spAutoFit/>
          </a:bodyPr>
          <a:lstStyle/>
          <a:p>
            <a:r>
              <a:rPr lang="en-IN" sz="4700" spc="-100" dirty="0">
                <a:ln w="3175">
                  <a:noFill/>
                </a:ln>
                <a:solidFill>
                  <a:schemeClr val="tx1">
                    <a:lumMod val="75000"/>
                    <a:lumOff val="25000"/>
                  </a:schemeClr>
                </a:solidFill>
                <a:latin typeface="Segoe UI Light"/>
                <a:cs typeface="Segoe UI" pitchFamily="34" charset="0"/>
              </a:rPr>
              <a:t>End User Needs</a:t>
            </a:r>
          </a:p>
        </p:txBody>
      </p:sp>
    </p:spTree>
    <p:extLst>
      <p:ext uri="{BB962C8B-B14F-4D97-AF65-F5344CB8AC3E}">
        <p14:creationId xmlns:p14="http://schemas.microsoft.com/office/powerpoint/2010/main" val="335920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A0AD9E2-7BFC-423C-A654-AED94D34E29F}"/>
                                            </p:graphicEl>
                                          </p:spTgt>
                                        </p:tgtEl>
                                        <p:attrNameLst>
                                          <p:attrName>style.visibility</p:attrName>
                                        </p:attrNameLst>
                                      </p:cBhvr>
                                      <p:to>
                                        <p:strVal val="visible"/>
                                      </p:to>
                                    </p:set>
                                    <p:animEffect transition="in" filter="fade">
                                      <p:cBhvr>
                                        <p:cTn id="7" dur="500"/>
                                        <p:tgtEl>
                                          <p:spTgt spid="4">
                                            <p:graphicEl>
                                              <a:dgm id="{CA0AD9E2-7BFC-423C-A654-AED94D34E29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1DD49D5-DD38-4D7A-8CE9-3880AB0B5FB4}"/>
                                            </p:graphicEl>
                                          </p:spTgt>
                                        </p:tgtEl>
                                        <p:attrNameLst>
                                          <p:attrName>style.visibility</p:attrName>
                                        </p:attrNameLst>
                                      </p:cBhvr>
                                      <p:to>
                                        <p:strVal val="visible"/>
                                      </p:to>
                                    </p:set>
                                    <p:animEffect transition="in" filter="fade">
                                      <p:cBhvr>
                                        <p:cTn id="12" dur="500"/>
                                        <p:tgtEl>
                                          <p:spTgt spid="4">
                                            <p:graphicEl>
                                              <a:dgm id="{51DD49D5-DD38-4D7A-8CE9-3880AB0B5FB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A2175F81-A625-4DE4-89EB-AA69673D463A}"/>
                                            </p:graphicEl>
                                          </p:spTgt>
                                        </p:tgtEl>
                                        <p:attrNameLst>
                                          <p:attrName>style.visibility</p:attrName>
                                        </p:attrNameLst>
                                      </p:cBhvr>
                                      <p:to>
                                        <p:strVal val="visible"/>
                                      </p:to>
                                    </p:set>
                                    <p:animEffect transition="in" filter="fade">
                                      <p:cBhvr>
                                        <p:cTn id="15" dur="500"/>
                                        <p:tgtEl>
                                          <p:spTgt spid="4">
                                            <p:graphicEl>
                                              <a:dgm id="{A2175F81-A625-4DE4-89EB-AA69673D463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9CEAA0B-FCA2-4D73-A9FD-F472422D1270}"/>
                                            </p:graphicEl>
                                          </p:spTgt>
                                        </p:tgtEl>
                                        <p:attrNameLst>
                                          <p:attrName>style.visibility</p:attrName>
                                        </p:attrNameLst>
                                      </p:cBhvr>
                                      <p:to>
                                        <p:strVal val="visible"/>
                                      </p:to>
                                    </p:set>
                                    <p:animEffect transition="in" filter="fade">
                                      <p:cBhvr>
                                        <p:cTn id="20" dur="500"/>
                                        <p:tgtEl>
                                          <p:spTgt spid="4">
                                            <p:graphicEl>
                                              <a:dgm id="{A9CEAA0B-FCA2-4D73-A9FD-F472422D127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EEE26EF3-3D13-48C9-A54D-8ADE421B4B27}"/>
                                            </p:graphicEl>
                                          </p:spTgt>
                                        </p:tgtEl>
                                        <p:attrNameLst>
                                          <p:attrName>style.visibility</p:attrName>
                                        </p:attrNameLst>
                                      </p:cBhvr>
                                      <p:to>
                                        <p:strVal val="visible"/>
                                      </p:to>
                                    </p:set>
                                    <p:animEffect transition="in" filter="fade">
                                      <p:cBhvr>
                                        <p:cTn id="23" dur="500"/>
                                        <p:tgtEl>
                                          <p:spTgt spid="4">
                                            <p:graphicEl>
                                              <a:dgm id="{EEE26EF3-3D13-48C9-A54D-8ADE421B4B2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94FBD1A-FE2F-4628-8BC4-C5FFBA05B9E0}"/>
                                            </p:graphicEl>
                                          </p:spTgt>
                                        </p:tgtEl>
                                        <p:attrNameLst>
                                          <p:attrName>style.visibility</p:attrName>
                                        </p:attrNameLst>
                                      </p:cBhvr>
                                      <p:to>
                                        <p:strVal val="visible"/>
                                      </p:to>
                                    </p:set>
                                    <p:animEffect transition="in" filter="fade">
                                      <p:cBhvr>
                                        <p:cTn id="28" dur="500"/>
                                        <p:tgtEl>
                                          <p:spTgt spid="4">
                                            <p:graphicEl>
                                              <a:dgm id="{C94FBD1A-FE2F-4628-8BC4-C5FFBA05B9E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4E4D4470-D5F9-49F4-B86A-5D18B6C472B4}"/>
                                            </p:graphicEl>
                                          </p:spTgt>
                                        </p:tgtEl>
                                        <p:attrNameLst>
                                          <p:attrName>style.visibility</p:attrName>
                                        </p:attrNameLst>
                                      </p:cBhvr>
                                      <p:to>
                                        <p:strVal val="visible"/>
                                      </p:to>
                                    </p:set>
                                    <p:animEffect transition="in" filter="fade">
                                      <p:cBhvr>
                                        <p:cTn id="31" dur="500"/>
                                        <p:tgtEl>
                                          <p:spTgt spid="4">
                                            <p:graphicEl>
                                              <a:dgm id="{4E4D4470-D5F9-49F4-B86A-5D18B6C472B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FD96B93B-DC70-4E1D-B267-8145F5898531}"/>
                                            </p:graphicEl>
                                          </p:spTgt>
                                        </p:tgtEl>
                                        <p:attrNameLst>
                                          <p:attrName>style.visibility</p:attrName>
                                        </p:attrNameLst>
                                      </p:cBhvr>
                                      <p:to>
                                        <p:strVal val="visible"/>
                                      </p:to>
                                    </p:set>
                                    <p:animEffect transition="in" filter="fade">
                                      <p:cBhvr>
                                        <p:cTn id="36" dur="500"/>
                                        <p:tgtEl>
                                          <p:spTgt spid="4">
                                            <p:graphicEl>
                                              <a:dgm id="{FD96B93B-DC70-4E1D-B267-8145F589853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E5805DE1-9B2F-433D-9FA1-CAC1527EBF9F}"/>
                                            </p:graphicEl>
                                          </p:spTgt>
                                        </p:tgtEl>
                                        <p:attrNameLst>
                                          <p:attrName>style.visibility</p:attrName>
                                        </p:attrNameLst>
                                      </p:cBhvr>
                                      <p:to>
                                        <p:strVal val="visible"/>
                                      </p:to>
                                    </p:set>
                                    <p:animEffect transition="in" filter="fade">
                                      <p:cBhvr>
                                        <p:cTn id="39" dur="500"/>
                                        <p:tgtEl>
                                          <p:spTgt spid="4">
                                            <p:graphicEl>
                                              <a:dgm id="{E5805DE1-9B2F-433D-9FA1-CAC1527EBF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F45A816D-137F-4C4E-80BB-CB9C334E8647}"/>
                                            </p:graphicEl>
                                          </p:spTgt>
                                        </p:tgtEl>
                                        <p:attrNameLst>
                                          <p:attrName>style.visibility</p:attrName>
                                        </p:attrNameLst>
                                      </p:cBhvr>
                                      <p:to>
                                        <p:strVal val="visible"/>
                                      </p:to>
                                    </p:set>
                                    <p:animEffect transition="in" filter="fade">
                                      <p:cBhvr>
                                        <p:cTn id="44" dur="500"/>
                                        <p:tgtEl>
                                          <p:spTgt spid="4">
                                            <p:graphicEl>
                                              <a:dgm id="{F45A816D-137F-4C4E-80BB-CB9C334E864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2EDA652D-7472-4A2F-B2C9-7805B5E2B435}"/>
                                            </p:graphicEl>
                                          </p:spTgt>
                                        </p:tgtEl>
                                        <p:attrNameLst>
                                          <p:attrName>style.visibility</p:attrName>
                                        </p:attrNameLst>
                                      </p:cBhvr>
                                      <p:to>
                                        <p:strVal val="visible"/>
                                      </p:to>
                                    </p:set>
                                    <p:animEffect transition="in" filter="fade">
                                      <p:cBhvr>
                                        <p:cTn id="47" dur="500"/>
                                        <p:tgtEl>
                                          <p:spTgt spid="4">
                                            <p:graphicEl>
                                              <a:dgm id="{2EDA652D-7472-4A2F-B2C9-7805B5E2B435}"/>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839D8589-42DF-455F-AEBB-B3B46DF520E3}"/>
                                            </p:graphicEl>
                                          </p:spTgt>
                                        </p:tgtEl>
                                        <p:attrNameLst>
                                          <p:attrName>style.visibility</p:attrName>
                                        </p:attrNameLst>
                                      </p:cBhvr>
                                      <p:to>
                                        <p:strVal val="visible"/>
                                      </p:to>
                                    </p:set>
                                    <p:animEffect transition="in" filter="fade">
                                      <p:cBhvr>
                                        <p:cTn id="50" dur="500"/>
                                        <p:tgtEl>
                                          <p:spTgt spid="4">
                                            <p:graphicEl>
                                              <a:dgm id="{839D8589-42DF-455F-AEBB-B3B46DF520E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313" dirty="0"/>
              <a:t>Power BI: experience your data</a:t>
            </a:r>
            <a:br>
              <a:rPr lang="en-US" sz="4313" dirty="0"/>
            </a:br>
            <a:r>
              <a:rPr lang="en-US" sz="2745" spc="0" dirty="0">
                <a:solidFill>
                  <a:srgbClr val="505050"/>
                </a:solidFill>
              </a:rPr>
              <a:t>Any data, any way, anywhere</a:t>
            </a:r>
            <a:endParaRPr lang="en-US" sz="4313" spc="0" dirty="0">
              <a:solidFill>
                <a:srgbClr val="505050"/>
              </a:solidFill>
            </a:endParaRPr>
          </a:p>
        </p:txBody>
      </p:sp>
      <p:grpSp>
        <p:nvGrpSpPr>
          <p:cNvPr id="220" name="Group 219"/>
          <p:cNvGrpSpPr/>
          <p:nvPr/>
        </p:nvGrpSpPr>
        <p:grpSpPr>
          <a:xfrm>
            <a:off x="2888231" y="1561821"/>
            <a:ext cx="6093590" cy="3874864"/>
            <a:chOff x="2663051" y="416047"/>
            <a:chExt cx="7110373" cy="4967012"/>
          </a:xfrm>
        </p:grpSpPr>
        <p:sp>
          <p:nvSpPr>
            <p:cNvPr id="221" name="Freeform: Shape 190"/>
            <p:cNvSpPr/>
            <p:nvPr/>
          </p:nvSpPr>
          <p:spPr bwMode="auto">
            <a:xfrm>
              <a:off x="2663051" y="416047"/>
              <a:ext cx="7110373" cy="496701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bg1">
                  <a:lumMod val="50000"/>
                </a:schemeClr>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896214">
                <a:defRPr/>
              </a:pPr>
              <a:endParaRPr lang="en-US" sz="1371"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22" name="Freeform 21"/>
            <p:cNvSpPr>
              <a:spLocks/>
            </p:cNvSpPr>
            <p:nvPr/>
          </p:nvSpPr>
          <p:spPr bwMode="auto">
            <a:xfrm>
              <a:off x="3016877" y="715114"/>
              <a:ext cx="6402720" cy="42895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19050" cap="flat">
              <a:solidFill>
                <a:srgbClr val="F2C812"/>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23" name="Rectangle 222"/>
            <p:cNvSpPr/>
            <p:nvPr/>
          </p:nvSpPr>
          <p:spPr bwMode="auto">
            <a:xfrm>
              <a:off x="4682363" y="4722391"/>
              <a:ext cx="3071750" cy="572332"/>
            </a:xfrm>
            <a:prstGeom prst="rect">
              <a:avLst/>
            </a:prstGeom>
            <a:solidFill>
              <a:srgbClr val="FFFFFF"/>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3920" kern="0" dirty="0">
                  <a:solidFill>
                    <a:srgbClr val="F2C812"/>
                  </a:solidFill>
                  <a:latin typeface="Segoe UI Semibold" panose="020B0702040204020203" pitchFamily="34" charset="0"/>
                  <a:cs typeface="Segoe UI Semibold" panose="020B0702040204020203" pitchFamily="34" charset="0"/>
                </a:rPr>
                <a:t>Power BI</a:t>
              </a:r>
            </a:p>
          </p:txBody>
        </p:sp>
      </p:grpSp>
      <p:sp>
        <p:nvSpPr>
          <p:cNvPr id="313" name="TextBox 312"/>
          <p:cNvSpPr txBox="1"/>
          <p:nvPr/>
        </p:nvSpPr>
        <p:spPr>
          <a:xfrm>
            <a:off x="5093954" y="2098927"/>
            <a:ext cx="1652256" cy="566576"/>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961" kern="0" spc="147"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INSIGHTS</a:t>
            </a:r>
          </a:p>
        </p:txBody>
      </p:sp>
      <p:grpSp>
        <p:nvGrpSpPr>
          <p:cNvPr id="199" name="Group 198"/>
          <p:cNvGrpSpPr/>
          <p:nvPr/>
        </p:nvGrpSpPr>
        <p:grpSpPr>
          <a:xfrm>
            <a:off x="4719174" y="2876424"/>
            <a:ext cx="3175817" cy="1882567"/>
            <a:chOff x="5016904" y="2196603"/>
            <a:chExt cx="3153936" cy="2282030"/>
          </a:xfrm>
        </p:grpSpPr>
        <p:sp>
          <p:nvSpPr>
            <p:cNvPr id="200" name="TextBox 199"/>
            <p:cNvSpPr txBox="1"/>
            <p:nvPr/>
          </p:nvSpPr>
          <p:spPr>
            <a:xfrm>
              <a:off x="5501743" y="2196603"/>
              <a:ext cx="2669097" cy="463381"/>
            </a:xfrm>
            <a:prstGeom prst="rect">
              <a:avLst/>
            </a:prstGeom>
            <a:noFill/>
          </p:spPr>
          <p:txBody>
            <a:bodyPr wrap="square" lIns="146283" tIns="91427" rIns="146283" bIns="91427" rtlCol="0">
              <a:spAutoFit/>
            </a:bodyPr>
            <a:lstStyle/>
            <a:p>
              <a:pPr marL="0" marR="0" lvl="0" indent="0" defTabSz="914224" eaLnBrk="1" fontAlgn="base" latinLnBrk="0" hangingPunct="1">
                <a:lnSpc>
                  <a:spcPct val="90000"/>
                </a:lnSpc>
                <a:spcBef>
                  <a:spcPct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Get started quickly</a:t>
              </a:r>
            </a:p>
          </p:txBody>
        </p:sp>
        <p:sp>
          <p:nvSpPr>
            <p:cNvPr id="201" name="TextBox 200"/>
            <p:cNvSpPr txBox="1"/>
            <p:nvPr/>
          </p:nvSpPr>
          <p:spPr>
            <a:xfrm>
              <a:off x="5501743" y="3409036"/>
              <a:ext cx="2624648" cy="463381"/>
            </a:xfrm>
            <a:prstGeom prst="rect">
              <a:avLst/>
            </a:prstGeom>
            <a:noFill/>
          </p:spPr>
          <p:txBody>
            <a:bodyPr wrap="square" lIns="146283" tIns="91427" rIns="146283" bIns="91427"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defTabSz="914224" eaLnBrk="1" fontAlgn="base" latinLnBrk="0" hangingPunct="1">
                <a:lnSpc>
                  <a:spcPct val="90000"/>
                </a:lnSpc>
                <a:spcBef>
                  <a:spcPct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Natural Language Query</a:t>
              </a:r>
            </a:p>
          </p:txBody>
        </p:sp>
        <p:sp>
          <p:nvSpPr>
            <p:cNvPr id="202" name="Freeform 5"/>
            <p:cNvSpPr>
              <a:spLocks/>
            </p:cNvSpPr>
            <p:nvPr/>
          </p:nvSpPr>
          <p:spPr bwMode="auto">
            <a:xfrm>
              <a:off x="5071090" y="4093437"/>
              <a:ext cx="432262" cy="303373"/>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03" name="Line 6"/>
            <p:cNvSpPr>
              <a:spLocks noChangeShapeType="1"/>
            </p:cNvSpPr>
            <p:nvPr/>
          </p:nvSpPr>
          <p:spPr bwMode="auto">
            <a:xfrm>
              <a:off x="5289209" y="3465574"/>
              <a:ext cx="0" cy="0"/>
            </a:xfrm>
            <a:prstGeom prst="line">
              <a:avLst/>
            </a:pr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04" name="Line 7"/>
            <p:cNvSpPr>
              <a:spLocks noChangeShapeType="1"/>
            </p:cNvSpPr>
            <p:nvPr/>
          </p:nvSpPr>
          <p:spPr bwMode="auto">
            <a:xfrm>
              <a:off x="5158341" y="3465574"/>
              <a:ext cx="0" cy="0"/>
            </a:xfrm>
            <a:prstGeom prst="line">
              <a:avLst/>
            </a:pr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05" name="Freeform 8"/>
            <p:cNvSpPr>
              <a:spLocks/>
            </p:cNvSpPr>
            <p:nvPr/>
          </p:nvSpPr>
          <p:spPr bwMode="auto">
            <a:xfrm>
              <a:off x="5152387" y="4043865"/>
              <a:ext cx="311308" cy="118969"/>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06" name="Freeform 9"/>
            <p:cNvSpPr>
              <a:spLocks/>
            </p:cNvSpPr>
            <p:nvPr/>
          </p:nvSpPr>
          <p:spPr bwMode="auto">
            <a:xfrm>
              <a:off x="5104799" y="4129127"/>
              <a:ext cx="394588" cy="261734"/>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07" name="TextBox 206"/>
            <p:cNvSpPr txBox="1"/>
            <p:nvPr/>
          </p:nvSpPr>
          <p:spPr>
            <a:xfrm>
              <a:off x="5501743" y="2745764"/>
              <a:ext cx="2624648" cy="693594"/>
            </a:xfrm>
            <a:prstGeom prst="rect">
              <a:avLst/>
            </a:prstGeom>
            <a:noFill/>
          </p:spPr>
          <p:txBody>
            <a:bodyPr wrap="square" lIns="146283" tIns="91427" rIns="146283" bIns="91427" rtlCol="0">
              <a:spAutoFit/>
            </a:bodyPr>
            <a:lstStyle/>
            <a:p>
              <a:pPr lvl="0" defTabSz="914224" fontAlgn="base">
                <a:lnSpc>
                  <a:spcPct val="90000"/>
                </a:lnSpc>
                <a:spcBef>
                  <a:spcPct val="0"/>
                </a:spcBef>
                <a:spcAft>
                  <a:spcPts val="600"/>
                </a:spcAft>
                <a:defRPr/>
              </a:pPr>
              <a:r>
                <a:rPr kumimoji="0" lang="en-US" sz="13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Real-Time </a:t>
              </a:r>
              <a:r>
                <a:rPr lang="en-US" sz="1399" kern="0"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Dashboards &amp; Interactive Reports</a:t>
              </a:r>
              <a:endParaRPr kumimoji="0" lang="en-US" sz="13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08" name="TextBox 207"/>
            <p:cNvSpPr txBox="1"/>
            <p:nvPr/>
          </p:nvSpPr>
          <p:spPr>
            <a:xfrm>
              <a:off x="5501743" y="4015252"/>
              <a:ext cx="2624648" cy="463381"/>
            </a:xfrm>
            <a:prstGeom prst="rect">
              <a:avLst/>
            </a:prstGeom>
            <a:noFill/>
          </p:spPr>
          <p:txBody>
            <a:bodyPr wrap="square" lIns="146283" tIns="91427" rIns="146283" bIns="91427" rtlCol="0">
              <a:spAutoFit/>
            </a:bodyPr>
            <a:lstStyle/>
            <a:p>
              <a:pPr marL="0" marR="0" lvl="0" indent="0" defTabSz="914224" eaLnBrk="1" fontAlgn="base" latinLnBrk="0" hangingPunct="1">
                <a:lnSpc>
                  <a:spcPct val="90000"/>
                </a:lnSpc>
                <a:spcBef>
                  <a:spcPct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Custom Visualizations</a:t>
              </a:r>
            </a:p>
          </p:txBody>
        </p:sp>
        <p:sp>
          <p:nvSpPr>
            <p:cNvPr id="209" name="Oval 5"/>
            <p:cNvSpPr>
              <a:spLocks noChangeArrowheads="1"/>
            </p:cNvSpPr>
            <p:nvPr/>
          </p:nvSpPr>
          <p:spPr bwMode="auto">
            <a:xfrm>
              <a:off x="5017689" y="2806247"/>
              <a:ext cx="193752" cy="232737"/>
            </a:xfrm>
            <a:prstGeom prst="ellipse">
              <a:avLst/>
            </a:pr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0" name="Freeform 6"/>
            <p:cNvSpPr>
              <a:spLocks/>
            </p:cNvSpPr>
            <p:nvPr/>
          </p:nvSpPr>
          <p:spPr bwMode="auto">
            <a:xfrm>
              <a:off x="5115089" y="2860966"/>
              <a:ext cx="36656" cy="103683"/>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rgbClr val="F2C81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1" name="Line 7"/>
            <p:cNvSpPr>
              <a:spLocks noChangeShapeType="1"/>
            </p:cNvSpPr>
            <p:nvPr/>
          </p:nvSpPr>
          <p:spPr bwMode="auto">
            <a:xfrm>
              <a:off x="5151745" y="3217051"/>
              <a:ext cx="333044" cy="0"/>
            </a:xfrm>
            <a:prstGeom prst="line">
              <a:avLst/>
            </a:prstGeom>
            <a:noFill/>
            <a:ln w="15875" cap="flat">
              <a:solidFill>
                <a:srgbClr val="F2C81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212" name="Rectangle 8"/>
            <p:cNvSpPr>
              <a:spLocks noChangeArrowheads="1"/>
            </p:cNvSpPr>
            <p:nvPr/>
          </p:nvSpPr>
          <p:spPr bwMode="auto">
            <a:xfrm>
              <a:off x="5159076" y="3068333"/>
              <a:ext cx="48176" cy="99493"/>
            </a:xfrm>
            <a:prstGeom prst="rect">
              <a:avLst/>
            </a:prstGeom>
            <a:noFill/>
            <a:ln w="15875" cap="flat">
              <a:solidFill>
                <a:srgbClr val="F2C81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3" name="Rectangle 9"/>
            <p:cNvSpPr>
              <a:spLocks noChangeArrowheads="1"/>
            </p:cNvSpPr>
            <p:nvPr/>
          </p:nvSpPr>
          <p:spPr bwMode="auto">
            <a:xfrm>
              <a:off x="5247050" y="2998164"/>
              <a:ext cx="48176" cy="169664"/>
            </a:xfrm>
            <a:prstGeom prst="rect">
              <a:avLst/>
            </a:prstGeom>
            <a:noFill/>
            <a:ln w="15875" cap="flat">
              <a:solidFill>
                <a:srgbClr val="F2C81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4" name="Rectangle 10"/>
            <p:cNvSpPr>
              <a:spLocks noChangeArrowheads="1"/>
            </p:cNvSpPr>
            <p:nvPr/>
          </p:nvSpPr>
          <p:spPr bwMode="auto">
            <a:xfrm>
              <a:off x="5335024" y="3035867"/>
              <a:ext cx="48176" cy="131961"/>
            </a:xfrm>
            <a:prstGeom prst="rect">
              <a:avLst/>
            </a:prstGeom>
            <a:noFill/>
            <a:ln w="15875" cap="flat">
              <a:solidFill>
                <a:srgbClr val="F2C81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5" name="Rectangle 11"/>
            <p:cNvSpPr>
              <a:spLocks noChangeArrowheads="1"/>
            </p:cNvSpPr>
            <p:nvPr/>
          </p:nvSpPr>
          <p:spPr bwMode="auto">
            <a:xfrm>
              <a:off x="5422998" y="2948940"/>
              <a:ext cx="48176" cy="218887"/>
            </a:xfrm>
            <a:prstGeom prst="rect">
              <a:avLst/>
            </a:prstGeom>
            <a:noFill/>
            <a:ln w="15875" cap="flat">
              <a:solidFill>
                <a:srgbClr val="F2C81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216" name="Freeform 19"/>
            <p:cNvSpPr>
              <a:spLocks/>
            </p:cNvSpPr>
            <p:nvPr/>
          </p:nvSpPr>
          <p:spPr bwMode="auto">
            <a:xfrm>
              <a:off x="5016904" y="3474958"/>
              <a:ext cx="301580" cy="27856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217" name="Line 20"/>
            <p:cNvSpPr>
              <a:spLocks noChangeShapeType="1"/>
            </p:cNvSpPr>
            <p:nvPr/>
          </p:nvSpPr>
          <p:spPr bwMode="auto">
            <a:xfrm>
              <a:off x="5083849" y="3013445"/>
              <a:ext cx="0" cy="0"/>
            </a:xfrm>
            <a:prstGeom prst="line">
              <a:avLst/>
            </a:prstGeom>
            <a:noFill/>
            <a:ln w="15875" cap="flat">
              <a:solidFill>
                <a:srgbClr val="68217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18" name="Freeform 21"/>
            <p:cNvSpPr>
              <a:spLocks/>
            </p:cNvSpPr>
            <p:nvPr/>
          </p:nvSpPr>
          <p:spPr bwMode="auto">
            <a:xfrm>
              <a:off x="5223990" y="3588424"/>
              <a:ext cx="299569" cy="2877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rgbClr val="F2C81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219" name="Freeform 22"/>
            <p:cNvSpPr>
              <a:spLocks/>
            </p:cNvSpPr>
            <p:nvPr/>
          </p:nvSpPr>
          <p:spPr bwMode="auto">
            <a:xfrm>
              <a:off x="5112403" y="3534975"/>
              <a:ext cx="102537" cy="108568"/>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rgbClr val="F2C81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349" name="Freeform 23"/>
            <p:cNvSpPr>
              <a:spLocks/>
            </p:cNvSpPr>
            <p:nvPr/>
          </p:nvSpPr>
          <p:spPr bwMode="auto">
            <a:xfrm>
              <a:off x="5149601" y="3558504"/>
              <a:ext cx="28147" cy="38200"/>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2C81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52" name="Freeform 24"/>
            <p:cNvSpPr>
              <a:spLocks/>
            </p:cNvSpPr>
            <p:nvPr/>
          </p:nvSpPr>
          <p:spPr bwMode="auto">
            <a:xfrm>
              <a:off x="5320495" y="3650988"/>
              <a:ext cx="107563" cy="118622"/>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rgbClr val="F2C81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353" name="Freeform 25"/>
            <p:cNvSpPr>
              <a:spLocks/>
            </p:cNvSpPr>
            <p:nvPr/>
          </p:nvSpPr>
          <p:spPr bwMode="auto">
            <a:xfrm>
              <a:off x="5370277" y="3709875"/>
              <a:ext cx="10053" cy="1206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2C81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354" name="Freeform 26"/>
            <p:cNvSpPr>
              <a:spLocks/>
            </p:cNvSpPr>
            <p:nvPr/>
          </p:nvSpPr>
          <p:spPr bwMode="auto">
            <a:xfrm>
              <a:off x="5339595" y="3718796"/>
              <a:ext cx="17090" cy="23120"/>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2C81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355" name="Group 354"/>
          <p:cNvGrpSpPr>
            <a:grpSpLocks noChangeAspect="1"/>
          </p:cNvGrpSpPr>
          <p:nvPr/>
        </p:nvGrpSpPr>
        <p:grpSpPr bwMode="auto">
          <a:xfrm>
            <a:off x="4835493" y="2953064"/>
            <a:ext cx="299995" cy="346026"/>
            <a:chOff x="3074" y="1859"/>
            <a:chExt cx="189" cy="218"/>
          </a:xfrm>
          <a:solidFill>
            <a:srgbClr val="F2C811"/>
          </a:solidFill>
        </p:grpSpPr>
        <p:sp>
          <p:nvSpPr>
            <p:cNvPr id="356" name="Freeform 5"/>
            <p:cNvSpPr>
              <a:spLocks noEditPoints="1"/>
            </p:cNvSpPr>
            <p:nvPr/>
          </p:nvSpPr>
          <p:spPr bwMode="auto">
            <a:xfrm>
              <a:off x="3074" y="1859"/>
              <a:ext cx="189" cy="218"/>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357" name="Freeform 6"/>
            <p:cNvSpPr>
              <a:spLocks/>
            </p:cNvSpPr>
            <p:nvPr/>
          </p:nvSpPr>
          <p:spPr bwMode="auto">
            <a:xfrm>
              <a:off x="3162" y="1927"/>
              <a:ext cx="45" cy="94"/>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sp>
        <p:nvSpPr>
          <p:cNvPr id="135" name="TextBox 134">
            <a:extLst>
              <a:ext uri="{FF2B5EF4-FFF2-40B4-BE49-F238E27FC236}">
                <a16:creationId xmlns:a16="http://schemas.microsoft.com/office/drawing/2014/main" id="{B5CA8F1F-5B0E-4028-8667-45931B3A00A3}"/>
              </a:ext>
            </a:extLst>
          </p:cNvPr>
          <p:cNvSpPr txBox="1"/>
          <p:nvPr/>
        </p:nvSpPr>
        <p:spPr>
          <a:xfrm>
            <a:off x="993760" y="1324213"/>
            <a:ext cx="1094708"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kern="0" spc="147"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DATA</a:t>
            </a:r>
          </a:p>
        </p:txBody>
      </p:sp>
      <p:grpSp>
        <p:nvGrpSpPr>
          <p:cNvPr id="136" name="Group 135">
            <a:extLst>
              <a:ext uri="{FF2B5EF4-FFF2-40B4-BE49-F238E27FC236}">
                <a16:creationId xmlns:a16="http://schemas.microsoft.com/office/drawing/2014/main" id="{635574A6-74E8-49C3-9073-A12772496F10}"/>
              </a:ext>
            </a:extLst>
          </p:cNvPr>
          <p:cNvGrpSpPr/>
          <p:nvPr/>
        </p:nvGrpSpPr>
        <p:grpSpPr>
          <a:xfrm>
            <a:off x="1054105" y="2445770"/>
            <a:ext cx="957854" cy="2451966"/>
            <a:chOff x="494202" y="3544085"/>
            <a:chExt cx="685800" cy="1755548"/>
          </a:xfrm>
          <a:solidFill>
            <a:srgbClr val="F2C811"/>
          </a:solidFill>
        </p:grpSpPr>
        <p:grpSp>
          <p:nvGrpSpPr>
            <p:cNvPr id="137" name="Group 136">
              <a:extLst>
                <a:ext uri="{FF2B5EF4-FFF2-40B4-BE49-F238E27FC236}">
                  <a16:creationId xmlns:a16="http://schemas.microsoft.com/office/drawing/2014/main" id="{87A7AC26-41D9-4B23-9154-F4D056B63804}"/>
                </a:ext>
              </a:extLst>
            </p:cNvPr>
            <p:cNvGrpSpPr/>
            <p:nvPr/>
          </p:nvGrpSpPr>
          <p:grpSpPr>
            <a:xfrm>
              <a:off x="494202" y="3544085"/>
              <a:ext cx="685800" cy="685800"/>
              <a:chOff x="494202" y="2768884"/>
              <a:chExt cx="452488" cy="452488"/>
            </a:xfrm>
            <a:grpFill/>
          </p:grpSpPr>
          <p:sp>
            <p:nvSpPr>
              <p:cNvPr id="169" name="Oval 168">
                <a:extLst>
                  <a:ext uri="{FF2B5EF4-FFF2-40B4-BE49-F238E27FC236}">
                    <a16:creationId xmlns:a16="http://schemas.microsoft.com/office/drawing/2014/main" id="{42043EF1-38FF-4EF8-8E1A-69173DFDE834}"/>
                  </a:ext>
                </a:extLst>
              </p:cNvPr>
              <p:cNvSpPr/>
              <p:nvPr/>
            </p:nvSpPr>
            <p:spPr bwMode="auto">
              <a:xfrm>
                <a:off x="494202" y="2768884"/>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70" name="Freeform 5">
                <a:extLst>
                  <a:ext uri="{FF2B5EF4-FFF2-40B4-BE49-F238E27FC236}">
                    <a16:creationId xmlns:a16="http://schemas.microsoft.com/office/drawing/2014/main" id="{25B12FCB-125B-4B01-A09D-04757E95AE06}"/>
                  </a:ext>
                </a:extLst>
              </p:cNvPr>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138" name="Group 137">
              <a:extLst>
                <a:ext uri="{FF2B5EF4-FFF2-40B4-BE49-F238E27FC236}">
                  <a16:creationId xmlns:a16="http://schemas.microsoft.com/office/drawing/2014/main" id="{DFE380FE-105E-42F9-9706-1CE251371DFF}"/>
                </a:ext>
              </a:extLst>
            </p:cNvPr>
            <p:cNvGrpSpPr/>
            <p:nvPr/>
          </p:nvGrpSpPr>
          <p:grpSpPr>
            <a:xfrm>
              <a:off x="494202" y="4613833"/>
              <a:ext cx="685800" cy="685800"/>
              <a:chOff x="494202" y="3794843"/>
              <a:chExt cx="452488" cy="452488"/>
            </a:xfrm>
            <a:grpFill/>
          </p:grpSpPr>
          <p:sp>
            <p:nvSpPr>
              <p:cNvPr id="139" name="Oval 138">
                <a:extLst>
                  <a:ext uri="{FF2B5EF4-FFF2-40B4-BE49-F238E27FC236}">
                    <a16:creationId xmlns:a16="http://schemas.microsoft.com/office/drawing/2014/main" id="{E7DC8B3C-22BA-42E4-A902-D079EE62045E}"/>
                  </a:ext>
                </a:extLst>
              </p:cNvPr>
              <p:cNvSpPr/>
              <p:nvPr/>
            </p:nvSpPr>
            <p:spPr bwMode="auto">
              <a:xfrm>
                <a:off x="494202" y="3794843"/>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140" name="Group 139">
                <a:extLst>
                  <a:ext uri="{FF2B5EF4-FFF2-40B4-BE49-F238E27FC236}">
                    <a16:creationId xmlns:a16="http://schemas.microsoft.com/office/drawing/2014/main" id="{5BA59B34-003C-4C4D-962F-79A67A86787A}"/>
                  </a:ext>
                </a:extLst>
              </p:cNvPr>
              <p:cNvGrpSpPr/>
              <p:nvPr/>
            </p:nvGrpSpPr>
            <p:grpSpPr>
              <a:xfrm>
                <a:off x="603393" y="3907903"/>
                <a:ext cx="234107" cy="226369"/>
                <a:chOff x="1071984" y="3981142"/>
                <a:chExt cx="234107" cy="226369"/>
              </a:xfrm>
              <a:grpFill/>
            </p:grpSpPr>
            <p:sp>
              <p:nvSpPr>
                <p:cNvPr id="141" name="Rectangle 56">
                  <a:extLst>
                    <a:ext uri="{FF2B5EF4-FFF2-40B4-BE49-F238E27FC236}">
                      <a16:creationId xmlns:a16="http://schemas.microsoft.com/office/drawing/2014/main" id="{F85D0CD4-7C4B-49F3-9160-DBE4DDB2A4D1}"/>
                    </a:ext>
                  </a:extLst>
                </p:cNvPr>
                <p:cNvSpPr>
                  <a:spLocks noChangeArrowheads="1"/>
                </p:cNvSpPr>
                <p:nvPr/>
              </p:nvSpPr>
              <p:spPr bwMode="auto">
                <a:xfrm>
                  <a:off x="1149375" y="4002425"/>
                  <a:ext cx="104478" cy="205086"/>
                </a:xfrm>
                <a:prstGeom prst="rect">
                  <a:avLst/>
                </a:pr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2" name="Freeform 57">
                  <a:extLst>
                    <a:ext uri="{FF2B5EF4-FFF2-40B4-BE49-F238E27FC236}">
                      <a16:creationId xmlns:a16="http://schemas.microsoft.com/office/drawing/2014/main" id="{AA5D0F96-FE69-4583-9ABB-A103094D342F}"/>
                    </a:ext>
                  </a:extLst>
                </p:cNvPr>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3" name="Freeform 58">
                  <a:extLst>
                    <a:ext uri="{FF2B5EF4-FFF2-40B4-BE49-F238E27FC236}">
                      <a16:creationId xmlns:a16="http://schemas.microsoft.com/office/drawing/2014/main" id="{7CC94033-61B2-474E-A4DE-BA7833877702}"/>
                    </a:ext>
                  </a:extLst>
                </p:cNvPr>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4" name="Freeform 59">
                  <a:extLst>
                    <a:ext uri="{FF2B5EF4-FFF2-40B4-BE49-F238E27FC236}">
                      <a16:creationId xmlns:a16="http://schemas.microsoft.com/office/drawing/2014/main" id="{00589BA2-093C-44FD-8C28-230FA0515DDD}"/>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5" name="Rectangle 60">
                  <a:extLst>
                    <a:ext uri="{FF2B5EF4-FFF2-40B4-BE49-F238E27FC236}">
                      <a16:creationId xmlns:a16="http://schemas.microsoft.com/office/drawing/2014/main" id="{F8D10F2D-DE1B-4EAE-B5B0-1B829C999628}"/>
                    </a:ext>
                  </a:extLst>
                </p:cNvPr>
                <p:cNvSpPr>
                  <a:spLocks noChangeArrowheads="1"/>
                </p:cNvSpPr>
                <p:nvPr/>
              </p:nvSpPr>
              <p:spPr bwMode="auto">
                <a:xfrm>
                  <a:off x="1168722" y="3981142"/>
                  <a:ext cx="29989" cy="21282"/>
                </a:xfrm>
                <a:prstGeom prst="rect">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6" name="Rectangle 61">
                  <a:extLst>
                    <a:ext uri="{FF2B5EF4-FFF2-40B4-BE49-F238E27FC236}">
                      <a16:creationId xmlns:a16="http://schemas.microsoft.com/office/drawing/2014/main" id="{55C09B29-5897-4480-93F0-3B1310C3D2A8}"/>
                    </a:ext>
                  </a:extLst>
                </p:cNvPr>
                <p:cNvSpPr>
                  <a:spLocks noChangeArrowheads="1"/>
                </p:cNvSpPr>
                <p:nvPr/>
              </p:nvSpPr>
              <p:spPr bwMode="auto">
                <a:xfrm>
                  <a:off x="1226765" y="4020806"/>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7" name="Rectangle 62">
                  <a:extLst>
                    <a:ext uri="{FF2B5EF4-FFF2-40B4-BE49-F238E27FC236}">
                      <a16:creationId xmlns:a16="http://schemas.microsoft.com/office/drawing/2014/main" id="{6ABE35B2-3C17-4EC6-83AF-D71DC2F1D948}"/>
                    </a:ext>
                  </a:extLst>
                </p:cNvPr>
                <p:cNvSpPr>
                  <a:spLocks noChangeArrowheads="1"/>
                </p:cNvSpPr>
                <p:nvPr/>
              </p:nvSpPr>
              <p:spPr bwMode="auto">
                <a:xfrm>
                  <a:off x="1226765" y="4048861"/>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8" name="Rectangle 63">
                  <a:extLst>
                    <a:ext uri="{FF2B5EF4-FFF2-40B4-BE49-F238E27FC236}">
                      <a16:creationId xmlns:a16="http://schemas.microsoft.com/office/drawing/2014/main" id="{7C7B549B-4D9E-460F-8143-BB8F42170374}"/>
                    </a:ext>
                  </a:extLst>
                </p:cNvPr>
                <p:cNvSpPr>
                  <a:spLocks noChangeArrowheads="1"/>
                </p:cNvSpPr>
                <p:nvPr/>
              </p:nvSpPr>
              <p:spPr bwMode="auto">
                <a:xfrm>
                  <a:off x="1226765" y="4075945"/>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9" name="Rectangle 64">
                  <a:extLst>
                    <a:ext uri="{FF2B5EF4-FFF2-40B4-BE49-F238E27FC236}">
                      <a16:creationId xmlns:a16="http://schemas.microsoft.com/office/drawing/2014/main" id="{014A8FC1-4F31-4644-9BD4-5B120E7B3788}"/>
                    </a:ext>
                  </a:extLst>
                </p:cNvPr>
                <p:cNvSpPr>
                  <a:spLocks noChangeArrowheads="1"/>
                </p:cNvSpPr>
                <p:nvPr/>
              </p:nvSpPr>
              <p:spPr bwMode="auto">
                <a:xfrm>
                  <a:off x="1226765" y="4104000"/>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0" name="Rectangle 65">
                  <a:extLst>
                    <a:ext uri="{FF2B5EF4-FFF2-40B4-BE49-F238E27FC236}">
                      <a16:creationId xmlns:a16="http://schemas.microsoft.com/office/drawing/2014/main" id="{9FAB3212-5D0B-4B8E-BC11-E7253AD68EEE}"/>
                    </a:ext>
                  </a:extLst>
                </p:cNvPr>
                <p:cNvSpPr>
                  <a:spLocks noChangeArrowheads="1"/>
                </p:cNvSpPr>
                <p:nvPr/>
              </p:nvSpPr>
              <p:spPr bwMode="auto">
                <a:xfrm>
                  <a:off x="1226765" y="4130119"/>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1" name="Rectangle 66">
                  <a:extLst>
                    <a:ext uri="{FF2B5EF4-FFF2-40B4-BE49-F238E27FC236}">
                      <a16:creationId xmlns:a16="http://schemas.microsoft.com/office/drawing/2014/main" id="{7890138F-7FB8-4A05-83A1-7FAA351F9093}"/>
                    </a:ext>
                  </a:extLst>
                </p:cNvPr>
                <p:cNvSpPr>
                  <a:spLocks noChangeArrowheads="1"/>
                </p:cNvSpPr>
                <p:nvPr/>
              </p:nvSpPr>
              <p:spPr bwMode="auto">
                <a:xfrm>
                  <a:off x="1166788" y="4020806"/>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2" name="Rectangle 67">
                  <a:extLst>
                    <a:ext uri="{FF2B5EF4-FFF2-40B4-BE49-F238E27FC236}">
                      <a16:creationId xmlns:a16="http://schemas.microsoft.com/office/drawing/2014/main" id="{22A06B14-5C6B-4047-AF70-48324200AE4D}"/>
                    </a:ext>
                  </a:extLst>
                </p:cNvPr>
                <p:cNvSpPr>
                  <a:spLocks noChangeArrowheads="1"/>
                </p:cNvSpPr>
                <p:nvPr/>
              </p:nvSpPr>
              <p:spPr bwMode="auto">
                <a:xfrm>
                  <a:off x="1166788" y="4048861"/>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3" name="Rectangle 68">
                  <a:extLst>
                    <a:ext uri="{FF2B5EF4-FFF2-40B4-BE49-F238E27FC236}">
                      <a16:creationId xmlns:a16="http://schemas.microsoft.com/office/drawing/2014/main" id="{476E52D2-A153-43C8-AEFD-1CDCEAD2E83C}"/>
                    </a:ext>
                  </a:extLst>
                </p:cNvPr>
                <p:cNvSpPr>
                  <a:spLocks noChangeArrowheads="1"/>
                </p:cNvSpPr>
                <p:nvPr/>
              </p:nvSpPr>
              <p:spPr bwMode="auto">
                <a:xfrm>
                  <a:off x="1166788" y="4075945"/>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4" name="Rectangle 69">
                  <a:extLst>
                    <a:ext uri="{FF2B5EF4-FFF2-40B4-BE49-F238E27FC236}">
                      <a16:creationId xmlns:a16="http://schemas.microsoft.com/office/drawing/2014/main" id="{01172FDE-14FD-4FBF-A85F-D093BAA568B8}"/>
                    </a:ext>
                  </a:extLst>
                </p:cNvPr>
                <p:cNvSpPr>
                  <a:spLocks noChangeArrowheads="1"/>
                </p:cNvSpPr>
                <p:nvPr/>
              </p:nvSpPr>
              <p:spPr bwMode="auto">
                <a:xfrm>
                  <a:off x="1166788" y="4104000"/>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5" name="Rectangle 70">
                  <a:extLst>
                    <a:ext uri="{FF2B5EF4-FFF2-40B4-BE49-F238E27FC236}">
                      <a16:creationId xmlns:a16="http://schemas.microsoft.com/office/drawing/2014/main" id="{CFE3B768-3D1F-4A4E-A2C8-70C2A10F485F}"/>
                    </a:ext>
                  </a:extLst>
                </p:cNvPr>
                <p:cNvSpPr>
                  <a:spLocks noChangeArrowheads="1"/>
                </p:cNvSpPr>
                <p:nvPr/>
              </p:nvSpPr>
              <p:spPr bwMode="auto">
                <a:xfrm>
                  <a:off x="1166788" y="4130119"/>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6" name="Rectangle 71">
                  <a:extLst>
                    <a:ext uri="{FF2B5EF4-FFF2-40B4-BE49-F238E27FC236}">
                      <a16:creationId xmlns:a16="http://schemas.microsoft.com/office/drawing/2014/main" id="{6FCBEBDD-208C-4228-82B2-95CA371681A6}"/>
                    </a:ext>
                  </a:extLst>
                </p:cNvPr>
                <p:cNvSpPr>
                  <a:spLocks noChangeArrowheads="1"/>
                </p:cNvSpPr>
                <p:nvPr/>
              </p:nvSpPr>
              <p:spPr bwMode="auto">
                <a:xfrm>
                  <a:off x="1195809" y="4020806"/>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7" name="Rectangle 72">
                  <a:extLst>
                    <a:ext uri="{FF2B5EF4-FFF2-40B4-BE49-F238E27FC236}">
                      <a16:creationId xmlns:a16="http://schemas.microsoft.com/office/drawing/2014/main" id="{23A674E7-4112-41B7-A19C-8EAE6C25B81F}"/>
                    </a:ext>
                  </a:extLst>
                </p:cNvPr>
                <p:cNvSpPr>
                  <a:spLocks noChangeArrowheads="1"/>
                </p:cNvSpPr>
                <p:nvPr/>
              </p:nvSpPr>
              <p:spPr bwMode="auto">
                <a:xfrm>
                  <a:off x="1195809" y="4048861"/>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8" name="Rectangle 73">
                  <a:extLst>
                    <a:ext uri="{FF2B5EF4-FFF2-40B4-BE49-F238E27FC236}">
                      <a16:creationId xmlns:a16="http://schemas.microsoft.com/office/drawing/2014/main" id="{4D8ED744-0EDE-42BB-BCC0-1F2B86A9B9AF}"/>
                    </a:ext>
                  </a:extLst>
                </p:cNvPr>
                <p:cNvSpPr>
                  <a:spLocks noChangeArrowheads="1"/>
                </p:cNvSpPr>
                <p:nvPr/>
              </p:nvSpPr>
              <p:spPr bwMode="auto">
                <a:xfrm>
                  <a:off x="1195809" y="4075945"/>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59" name="Rectangle 74">
                  <a:extLst>
                    <a:ext uri="{FF2B5EF4-FFF2-40B4-BE49-F238E27FC236}">
                      <a16:creationId xmlns:a16="http://schemas.microsoft.com/office/drawing/2014/main" id="{89231C66-2584-4B25-BF2D-6E047770D927}"/>
                    </a:ext>
                  </a:extLst>
                </p:cNvPr>
                <p:cNvSpPr>
                  <a:spLocks noChangeArrowheads="1"/>
                </p:cNvSpPr>
                <p:nvPr/>
              </p:nvSpPr>
              <p:spPr bwMode="auto">
                <a:xfrm>
                  <a:off x="1195809" y="4104000"/>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0" name="Rectangle 75">
                  <a:extLst>
                    <a:ext uri="{FF2B5EF4-FFF2-40B4-BE49-F238E27FC236}">
                      <a16:creationId xmlns:a16="http://schemas.microsoft.com/office/drawing/2014/main" id="{E5CC018B-52D6-4685-909D-29121681D51B}"/>
                    </a:ext>
                  </a:extLst>
                </p:cNvPr>
                <p:cNvSpPr>
                  <a:spLocks noChangeArrowheads="1"/>
                </p:cNvSpPr>
                <p:nvPr/>
              </p:nvSpPr>
              <p:spPr bwMode="auto">
                <a:xfrm>
                  <a:off x="1195809" y="4130119"/>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1" name="Rectangle 76">
                  <a:extLst>
                    <a:ext uri="{FF2B5EF4-FFF2-40B4-BE49-F238E27FC236}">
                      <a16:creationId xmlns:a16="http://schemas.microsoft.com/office/drawing/2014/main" id="{2B50A0C0-DF02-41DC-81EE-CB9585085776}"/>
                    </a:ext>
                  </a:extLst>
                </p:cNvPr>
                <p:cNvSpPr>
                  <a:spLocks noChangeArrowheads="1"/>
                </p:cNvSpPr>
                <p:nvPr/>
              </p:nvSpPr>
              <p:spPr bwMode="auto">
                <a:xfrm>
                  <a:off x="1090365" y="4075946"/>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2" name="Rectangle 77">
                  <a:extLst>
                    <a:ext uri="{FF2B5EF4-FFF2-40B4-BE49-F238E27FC236}">
                      <a16:creationId xmlns:a16="http://schemas.microsoft.com/office/drawing/2014/main" id="{A92C2491-AFAE-4144-9398-95A225F85E2D}"/>
                    </a:ext>
                  </a:extLst>
                </p:cNvPr>
                <p:cNvSpPr>
                  <a:spLocks noChangeArrowheads="1"/>
                </p:cNvSpPr>
                <p:nvPr/>
              </p:nvSpPr>
              <p:spPr bwMode="auto">
                <a:xfrm>
                  <a:off x="1090365" y="4104000"/>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3" name="Rectangle 78">
                  <a:extLst>
                    <a:ext uri="{FF2B5EF4-FFF2-40B4-BE49-F238E27FC236}">
                      <a16:creationId xmlns:a16="http://schemas.microsoft.com/office/drawing/2014/main" id="{771E9A9D-2182-4B22-BBCE-34E39B10AF5F}"/>
                    </a:ext>
                  </a:extLst>
                </p:cNvPr>
                <p:cNvSpPr>
                  <a:spLocks noChangeArrowheads="1"/>
                </p:cNvSpPr>
                <p:nvPr/>
              </p:nvSpPr>
              <p:spPr bwMode="auto">
                <a:xfrm>
                  <a:off x="1090365" y="4130119"/>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4" name="Rectangle 79">
                  <a:extLst>
                    <a:ext uri="{FF2B5EF4-FFF2-40B4-BE49-F238E27FC236}">
                      <a16:creationId xmlns:a16="http://schemas.microsoft.com/office/drawing/2014/main" id="{146849B3-E734-46E0-903C-E108477D9C5D}"/>
                    </a:ext>
                  </a:extLst>
                </p:cNvPr>
                <p:cNvSpPr>
                  <a:spLocks noChangeArrowheads="1"/>
                </p:cNvSpPr>
                <p:nvPr/>
              </p:nvSpPr>
              <p:spPr bwMode="auto">
                <a:xfrm>
                  <a:off x="1119386" y="4075946"/>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5" name="Rectangle 80">
                  <a:extLst>
                    <a:ext uri="{FF2B5EF4-FFF2-40B4-BE49-F238E27FC236}">
                      <a16:creationId xmlns:a16="http://schemas.microsoft.com/office/drawing/2014/main" id="{18878D59-99FA-467F-A995-52FD5FB05F95}"/>
                    </a:ext>
                  </a:extLst>
                </p:cNvPr>
                <p:cNvSpPr>
                  <a:spLocks noChangeArrowheads="1"/>
                </p:cNvSpPr>
                <p:nvPr/>
              </p:nvSpPr>
              <p:spPr bwMode="auto">
                <a:xfrm>
                  <a:off x="1119386" y="4104000"/>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6" name="Rectangle 81">
                  <a:extLst>
                    <a:ext uri="{FF2B5EF4-FFF2-40B4-BE49-F238E27FC236}">
                      <a16:creationId xmlns:a16="http://schemas.microsoft.com/office/drawing/2014/main" id="{B476D06A-4492-4345-9FC9-F4634CE30A9E}"/>
                    </a:ext>
                  </a:extLst>
                </p:cNvPr>
                <p:cNvSpPr>
                  <a:spLocks noChangeArrowheads="1"/>
                </p:cNvSpPr>
                <p:nvPr/>
              </p:nvSpPr>
              <p:spPr bwMode="auto">
                <a:xfrm>
                  <a:off x="1119386" y="4130119"/>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7" name="Rectangle 82">
                  <a:extLst>
                    <a:ext uri="{FF2B5EF4-FFF2-40B4-BE49-F238E27FC236}">
                      <a16:creationId xmlns:a16="http://schemas.microsoft.com/office/drawing/2014/main" id="{1324FB3D-220B-48E6-AE86-B0744D75F530}"/>
                    </a:ext>
                  </a:extLst>
                </p:cNvPr>
                <p:cNvSpPr>
                  <a:spLocks noChangeArrowheads="1"/>
                </p:cNvSpPr>
                <p:nvPr/>
              </p:nvSpPr>
              <p:spPr bwMode="auto">
                <a:xfrm>
                  <a:off x="1090365" y="4158174"/>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68" name="Rectangle 83">
                  <a:extLst>
                    <a:ext uri="{FF2B5EF4-FFF2-40B4-BE49-F238E27FC236}">
                      <a16:creationId xmlns:a16="http://schemas.microsoft.com/office/drawing/2014/main" id="{E2044B57-5E31-4322-AD44-FBE49707C01F}"/>
                    </a:ext>
                  </a:extLst>
                </p:cNvPr>
                <p:cNvSpPr>
                  <a:spLocks noChangeArrowheads="1"/>
                </p:cNvSpPr>
                <p:nvPr/>
              </p:nvSpPr>
              <p:spPr bwMode="auto">
                <a:xfrm>
                  <a:off x="1119386" y="4158174"/>
                  <a:ext cx="10642" cy="10642"/>
                </a:xfrm>
                <a:prstGeom prst="rect">
                  <a:avLst/>
                </a:prstGeom>
                <a:grpFill/>
                <a:ln w="9525">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sp>
        <p:nvSpPr>
          <p:cNvPr id="171" name="Rectangle 170">
            <a:extLst>
              <a:ext uri="{FF2B5EF4-FFF2-40B4-BE49-F238E27FC236}">
                <a16:creationId xmlns:a16="http://schemas.microsoft.com/office/drawing/2014/main" id="{08816036-8A5F-44F0-8C2E-C1513E9DC112}"/>
              </a:ext>
            </a:extLst>
          </p:cNvPr>
          <p:cNvSpPr/>
          <p:nvPr/>
        </p:nvSpPr>
        <p:spPr>
          <a:xfrm>
            <a:off x="1135991" y="3466079"/>
            <a:ext cx="794084"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Cloud</a:t>
            </a:r>
          </a:p>
        </p:txBody>
      </p:sp>
      <p:sp>
        <p:nvSpPr>
          <p:cNvPr id="172" name="Rectangle 171">
            <a:extLst>
              <a:ext uri="{FF2B5EF4-FFF2-40B4-BE49-F238E27FC236}">
                <a16:creationId xmlns:a16="http://schemas.microsoft.com/office/drawing/2014/main" id="{39D1042A-C251-4240-B9CC-B0B79FEA0AF5}"/>
              </a:ext>
            </a:extLst>
          </p:cNvPr>
          <p:cNvSpPr/>
          <p:nvPr/>
        </p:nvSpPr>
        <p:spPr>
          <a:xfrm>
            <a:off x="805519" y="4952455"/>
            <a:ext cx="1455024"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On-premises</a:t>
            </a:r>
          </a:p>
        </p:txBody>
      </p:sp>
      <p:cxnSp>
        <p:nvCxnSpPr>
          <p:cNvPr id="173" name="Straight Connector 172">
            <a:extLst>
              <a:ext uri="{FF2B5EF4-FFF2-40B4-BE49-F238E27FC236}">
                <a16:creationId xmlns:a16="http://schemas.microsoft.com/office/drawing/2014/main" id="{18473BA1-8B9C-4C15-92D4-E311AF42D3BE}"/>
              </a:ext>
            </a:extLst>
          </p:cNvPr>
          <p:cNvCxnSpPr>
            <a:cxnSpLocks/>
          </p:cNvCxnSpPr>
          <p:nvPr/>
        </p:nvCxnSpPr>
        <p:spPr>
          <a:xfrm>
            <a:off x="2407858" y="3845448"/>
            <a:ext cx="219237" cy="0"/>
          </a:xfrm>
          <a:prstGeom prst="line">
            <a:avLst/>
          </a:prstGeom>
          <a:noFill/>
          <a:ln w="19050" cap="flat" cmpd="sng" algn="ctr">
            <a:solidFill>
              <a:srgbClr val="353535"/>
            </a:solidFill>
            <a:prstDash val="solid"/>
            <a:headEnd type="none"/>
            <a:tailEnd type="arrow" w="lg" len="med"/>
          </a:ln>
          <a:effectLst/>
        </p:spPr>
      </p:cxnSp>
      <p:sp>
        <p:nvSpPr>
          <p:cNvPr id="174" name="TextBox 173">
            <a:extLst>
              <a:ext uri="{FF2B5EF4-FFF2-40B4-BE49-F238E27FC236}">
                <a16:creationId xmlns:a16="http://schemas.microsoft.com/office/drawing/2014/main" id="{F30A0523-6A47-4075-8720-42CF82797A45}"/>
              </a:ext>
            </a:extLst>
          </p:cNvPr>
          <p:cNvSpPr txBox="1"/>
          <p:nvPr/>
        </p:nvSpPr>
        <p:spPr>
          <a:xfrm>
            <a:off x="9961883" y="1324213"/>
            <a:ext cx="1573719" cy="566576"/>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961" kern="0" spc="147"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ACTION</a:t>
            </a:r>
          </a:p>
        </p:txBody>
      </p:sp>
      <p:grpSp>
        <p:nvGrpSpPr>
          <p:cNvPr id="175" name="Group 174">
            <a:extLst>
              <a:ext uri="{FF2B5EF4-FFF2-40B4-BE49-F238E27FC236}">
                <a16:creationId xmlns:a16="http://schemas.microsoft.com/office/drawing/2014/main" id="{A0E72167-81E5-40FE-BDD7-5A7827B1C85F}"/>
              </a:ext>
            </a:extLst>
          </p:cNvPr>
          <p:cNvGrpSpPr/>
          <p:nvPr/>
        </p:nvGrpSpPr>
        <p:grpSpPr>
          <a:xfrm>
            <a:off x="10273108" y="1882209"/>
            <a:ext cx="957854" cy="3956801"/>
            <a:chOff x="10953097" y="2569153"/>
            <a:chExt cx="685800" cy="2832971"/>
          </a:xfrm>
          <a:solidFill>
            <a:srgbClr val="F2C811"/>
          </a:solidFill>
        </p:grpSpPr>
        <p:grpSp>
          <p:nvGrpSpPr>
            <p:cNvPr id="176" name="Group 175">
              <a:extLst>
                <a:ext uri="{FF2B5EF4-FFF2-40B4-BE49-F238E27FC236}">
                  <a16:creationId xmlns:a16="http://schemas.microsoft.com/office/drawing/2014/main" id="{96A91AE8-8FBD-480B-86FA-B6ABA0FC5E25}"/>
                </a:ext>
              </a:extLst>
            </p:cNvPr>
            <p:cNvGrpSpPr/>
            <p:nvPr/>
          </p:nvGrpSpPr>
          <p:grpSpPr>
            <a:xfrm>
              <a:off x="10953097" y="3642745"/>
              <a:ext cx="685800" cy="685801"/>
              <a:chOff x="10402863" y="3233496"/>
              <a:chExt cx="452488" cy="452488"/>
            </a:xfrm>
            <a:grpFill/>
          </p:grpSpPr>
          <p:sp>
            <p:nvSpPr>
              <p:cNvPr id="198" name="Oval 197">
                <a:extLst>
                  <a:ext uri="{FF2B5EF4-FFF2-40B4-BE49-F238E27FC236}">
                    <a16:creationId xmlns:a16="http://schemas.microsoft.com/office/drawing/2014/main" id="{7BF430C4-1488-4FDD-89DC-F2777D263C5A}"/>
                  </a:ext>
                </a:extLst>
              </p:cNvPr>
              <p:cNvSpPr/>
              <p:nvPr/>
            </p:nvSpPr>
            <p:spPr bwMode="auto">
              <a:xfrm>
                <a:off x="10402863" y="3233496"/>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47" name="Group 24">
                <a:extLst>
                  <a:ext uri="{FF2B5EF4-FFF2-40B4-BE49-F238E27FC236}">
                    <a16:creationId xmlns:a16="http://schemas.microsoft.com/office/drawing/2014/main" id="{04C324C1-6B69-4DBD-BFD8-DD53AC297D06}"/>
                  </a:ext>
                </a:extLst>
              </p:cNvPr>
              <p:cNvGrpSpPr>
                <a:grpSpLocks noChangeAspect="1"/>
              </p:cNvGrpSpPr>
              <p:nvPr/>
            </p:nvGrpSpPr>
            <p:grpSpPr bwMode="auto">
              <a:xfrm>
                <a:off x="10571498" y="3367232"/>
                <a:ext cx="115218" cy="176992"/>
                <a:chOff x="4966" y="1902"/>
                <a:chExt cx="166" cy="255"/>
              </a:xfrm>
              <a:grpFill/>
            </p:grpSpPr>
            <p:sp>
              <p:nvSpPr>
                <p:cNvPr id="248" name="Rectangle 25">
                  <a:extLst>
                    <a:ext uri="{FF2B5EF4-FFF2-40B4-BE49-F238E27FC236}">
                      <a16:creationId xmlns:a16="http://schemas.microsoft.com/office/drawing/2014/main" id="{76859368-851C-45BA-86DD-494E9BEB3E95}"/>
                    </a:ext>
                  </a:extLst>
                </p:cNvPr>
                <p:cNvSpPr>
                  <a:spLocks noChangeArrowheads="1"/>
                </p:cNvSpPr>
                <p:nvPr/>
              </p:nvSpPr>
              <p:spPr bwMode="auto">
                <a:xfrm>
                  <a:off x="4966" y="2102"/>
                  <a:ext cx="65" cy="55"/>
                </a:xfrm>
                <a:prstGeom prst="rect">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49" name="Rectangle 26">
                  <a:extLst>
                    <a:ext uri="{FF2B5EF4-FFF2-40B4-BE49-F238E27FC236}">
                      <a16:creationId xmlns:a16="http://schemas.microsoft.com/office/drawing/2014/main" id="{C93FD977-657A-47F4-A1DF-B90B590CDE51}"/>
                    </a:ext>
                  </a:extLst>
                </p:cNvPr>
                <p:cNvSpPr>
                  <a:spLocks noChangeArrowheads="1"/>
                </p:cNvSpPr>
                <p:nvPr/>
              </p:nvSpPr>
              <p:spPr bwMode="auto">
                <a:xfrm>
                  <a:off x="4966" y="2002"/>
                  <a:ext cx="166" cy="64"/>
                </a:xfrm>
                <a:prstGeom prst="rect">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50" name="Rectangle 27">
                  <a:extLst>
                    <a:ext uri="{FF2B5EF4-FFF2-40B4-BE49-F238E27FC236}">
                      <a16:creationId xmlns:a16="http://schemas.microsoft.com/office/drawing/2014/main" id="{5D1F86C1-DBAB-4CE7-915C-97895D5FAC9F}"/>
                    </a:ext>
                  </a:extLst>
                </p:cNvPr>
                <p:cNvSpPr>
                  <a:spLocks noChangeArrowheads="1"/>
                </p:cNvSpPr>
                <p:nvPr/>
              </p:nvSpPr>
              <p:spPr bwMode="auto">
                <a:xfrm>
                  <a:off x="4966" y="1902"/>
                  <a:ext cx="65" cy="64"/>
                </a:xfrm>
                <a:prstGeom prst="rect">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51" name="Rectangle 28">
                  <a:extLst>
                    <a:ext uri="{FF2B5EF4-FFF2-40B4-BE49-F238E27FC236}">
                      <a16:creationId xmlns:a16="http://schemas.microsoft.com/office/drawing/2014/main" id="{67CC4AD3-7E72-4FF9-AAB5-3122FFDFCA84}"/>
                    </a:ext>
                  </a:extLst>
                </p:cNvPr>
                <p:cNvSpPr>
                  <a:spLocks noChangeArrowheads="1"/>
                </p:cNvSpPr>
                <p:nvPr/>
              </p:nvSpPr>
              <p:spPr bwMode="auto">
                <a:xfrm>
                  <a:off x="5067" y="1902"/>
                  <a:ext cx="65" cy="64"/>
                </a:xfrm>
                <a:prstGeom prst="rect">
                  <a:avLst/>
                </a:prstGeom>
                <a:grpFill/>
                <a:ln w="15875" cap="flat">
                  <a:solidFill>
                    <a:srgbClr val="FFFFFF"/>
                  </a:solidFill>
                  <a:prstDash val="solid"/>
                  <a:miter lim="800000"/>
                  <a:headEnd/>
                  <a:tailEnd/>
                </a:ln>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grpSp>
        </p:grpSp>
        <p:grpSp>
          <p:nvGrpSpPr>
            <p:cNvPr id="177" name="Group 176">
              <a:extLst>
                <a:ext uri="{FF2B5EF4-FFF2-40B4-BE49-F238E27FC236}">
                  <a16:creationId xmlns:a16="http://schemas.microsoft.com/office/drawing/2014/main" id="{225C4A8C-5391-4111-8C47-14153A16A9F8}"/>
                </a:ext>
              </a:extLst>
            </p:cNvPr>
            <p:cNvGrpSpPr/>
            <p:nvPr/>
          </p:nvGrpSpPr>
          <p:grpSpPr>
            <a:xfrm>
              <a:off x="10953097" y="2569153"/>
              <a:ext cx="685800" cy="685800"/>
              <a:chOff x="11063998" y="1975226"/>
              <a:chExt cx="452488" cy="452488"/>
            </a:xfrm>
            <a:grpFill/>
          </p:grpSpPr>
          <p:sp>
            <p:nvSpPr>
              <p:cNvPr id="194" name="Oval 193">
                <a:extLst>
                  <a:ext uri="{FF2B5EF4-FFF2-40B4-BE49-F238E27FC236}">
                    <a16:creationId xmlns:a16="http://schemas.microsoft.com/office/drawing/2014/main" id="{FF5DE761-810C-4F0B-86DE-468B65ACD0B8}"/>
                  </a:ext>
                </a:extLst>
              </p:cNvPr>
              <p:cNvSpPr/>
              <p:nvPr/>
            </p:nvSpPr>
            <p:spPr bwMode="auto">
              <a:xfrm>
                <a:off x="11063998" y="1975226"/>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195" name="Group 4">
                <a:extLst>
                  <a:ext uri="{FF2B5EF4-FFF2-40B4-BE49-F238E27FC236}">
                    <a16:creationId xmlns:a16="http://schemas.microsoft.com/office/drawing/2014/main" id="{F8DE7F3D-960E-4DEC-84D7-A6AF9FD65E76}"/>
                  </a:ext>
                </a:extLst>
              </p:cNvPr>
              <p:cNvGrpSpPr>
                <a:grpSpLocks noChangeAspect="1"/>
              </p:cNvGrpSpPr>
              <p:nvPr/>
            </p:nvGrpSpPr>
            <p:grpSpPr bwMode="auto">
              <a:xfrm>
                <a:off x="11216236" y="2091621"/>
                <a:ext cx="148013" cy="177616"/>
                <a:chOff x="7385" y="1249"/>
                <a:chExt cx="80" cy="96"/>
              </a:xfrm>
              <a:grpFill/>
            </p:grpSpPr>
            <p:sp>
              <p:nvSpPr>
                <p:cNvPr id="196" name="Oval 5">
                  <a:extLst>
                    <a:ext uri="{FF2B5EF4-FFF2-40B4-BE49-F238E27FC236}">
                      <a16:creationId xmlns:a16="http://schemas.microsoft.com/office/drawing/2014/main" id="{983ABCD3-3E25-40EF-81F7-10EC4480B9D7}"/>
                    </a:ext>
                  </a:extLst>
                </p:cNvPr>
                <p:cNvSpPr>
                  <a:spLocks noChangeArrowheads="1"/>
                </p:cNvSpPr>
                <p:nvPr/>
              </p:nvSpPr>
              <p:spPr bwMode="auto">
                <a:xfrm>
                  <a:off x="7397" y="1249"/>
                  <a:ext cx="56" cy="56"/>
                </a:xfrm>
                <a:prstGeom prst="ellips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7" name="Freeform 6">
                  <a:extLst>
                    <a:ext uri="{FF2B5EF4-FFF2-40B4-BE49-F238E27FC236}">
                      <a16:creationId xmlns:a16="http://schemas.microsoft.com/office/drawing/2014/main" id="{4D5BF92B-4DE7-4D65-AB51-0217E4C30E1B}"/>
                    </a:ext>
                  </a:extLst>
                </p:cNvPr>
                <p:cNvSpPr>
                  <a:spLocks/>
                </p:cNvSpPr>
                <p:nvPr/>
              </p:nvSpPr>
              <p:spPr bwMode="auto">
                <a:xfrm>
                  <a:off x="7385" y="1305"/>
                  <a:ext cx="80" cy="4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nvGrpSpPr>
            <p:cNvPr id="178" name="Group 177">
              <a:extLst>
                <a:ext uri="{FF2B5EF4-FFF2-40B4-BE49-F238E27FC236}">
                  <a16:creationId xmlns:a16="http://schemas.microsoft.com/office/drawing/2014/main" id="{33802D55-C0E3-417C-8CD6-FBB22ACD2D60}"/>
                </a:ext>
              </a:extLst>
            </p:cNvPr>
            <p:cNvGrpSpPr/>
            <p:nvPr/>
          </p:nvGrpSpPr>
          <p:grpSpPr>
            <a:xfrm>
              <a:off x="10953097" y="4716324"/>
              <a:ext cx="685800" cy="685800"/>
              <a:chOff x="11624397" y="4268019"/>
              <a:chExt cx="452488" cy="452488"/>
            </a:xfrm>
            <a:grpFill/>
          </p:grpSpPr>
          <p:sp>
            <p:nvSpPr>
              <p:cNvPr id="179" name="Oval 178">
                <a:extLst>
                  <a:ext uri="{FF2B5EF4-FFF2-40B4-BE49-F238E27FC236}">
                    <a16:creationId xmlns:a16="http://schemas.microsoft.com/office/drawing/2014/main" id="{B5C50D93-3F5A-4F8F-A278-7327EB1CB37D}"/>
                  </a:ext>
                </a:extLst>
              </p:cNvPr>
              <p:cNvSpPr/>
              <p:nvPr/>
            </p:nvSpPr>
            <p:spPr bwMode="auto">
              <a:xfrm>
                <a:off x="11624397" y="4268019"/>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180" name="Group 9">
                <a:extLst>
                  <a:ext uri="{FF2B5EF4-FFF2-40B4-BE49-F238E27FC236}">
                    <a16:creationId xmlns:a16="http://schemas.microsoft.com/office/drawing/2014/main" id="{BC73AF89-5BA1-4A2B-80D0-85B8D3D09AEF}"/>
                  </a:ext>
                </a:extLst>
              </p:cNvPr>
              <p:cNvGrpSpPr>
                <a:grpSpLocks noChangeAspect="1"/>
              </p:cNvGrpSpPr>
              <p:nvPr/>
            </p:nvGrpSpPr>
            <p:grpSpPr bwMode="auto">
              <a:xfrm>
                <a:off x="11752216" y="4386250"/>
                <a:ext cx="196850" cy="212726"/>
                <a:chOff x="7297" y="3267"/>
                <a:chExt cx="124" cy="134"/>
              </a:xfrm>
              <a:grpFill/>
            </p:grpSpPr>
            <p:sp>
              <p:nvSpPr>
                <p:cNvPr id="181" name="Line 10">
                  <a:extLst>
                    <a:ext uri="{FF2B5EF4-FFF2-40B4-BE49-F238E27FC236}">
                      <a16:creationId xmlns:a16="http://schemas.microsoft.com/office/drawing/2014/main" id="{5EFED561-B5E2-4340-A344-F81E963ACE97}"/>
                    </a:ext>
                  </a:extLst>
                </p:cNvPr>
                <p:cNvSpPr>
                  <a:spLocks noChangeShapeType="1"/>
                </p:cNvSpPr>
                <p:nvPr/>
              </p:nvSpPr>
              <p:spPr bwMode="auto">
                <a:xfrm>
                  <a:off x="7370" y="3360"/>
                  <a:ext cx="3" cy="7"/>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2" name="Line 11">
                  <a:extLst>
                    <a:ext uri="{FF2B5EF4-FFF2-40B4-BE49-F238E27FC236}">
                      <a16:creationId xmlns:a16="http://schemas.microsoft.com/office/drawing/2014/main" id="{F0062238-C65A-4C2D-8B8A-B708A1FE0637}"/>
                    </a:ext>
                  </a:extLst>
                </p:cNvPr>
                <p:cNvSpPr>
                  <a:spLocks noChangeShapeType="1"/>
                </p:cNvSpPr>
                <p:nvPr/>
              </p:nvSpPr>
              <p:spPr bwMode="auto">
                <a:xfrm>
                  <a:off x="7345" y="3301"/>
                  <a:ext cx="3" cy="8"/>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3" name="Line 12">
                  <a:extLst>
                    <a:ext uri="{FF2B5EF4-FFF2-40B4-BE49-F238E27FC236}">
                      <a16:creationId xmlns:a16="http://schemas.microsoft.com/office/drawing/2014/main" id="{148D5E38-2B57-4AFA-96A6-3F4C1996F085}"/>
                    </a:ext>
                  </a:extLst>
                </p:cNvPr>
                <p:cNvSpPr>
                  <a:spLocks noChangeShapeType="1"/>
                </p:cNvSpPr>
                <p:nvPr/>
              </p:nvSpPr>
              <p:spPr bwMode="auto">
                <a:xfrm flipH="1">
                  <a:off x="7345" y="3360"/>
                  <a:ext cx="3" cy="7"/>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4" name="Line 13">
                  <a:extLst>
                    <a:ext uri="{FF2B5EF4-FFF2-40B4-BE49-F238E27FC236}">
                      <a16:creationId xmlns:a16="http://schemas.microsoft.com/office/drawing/2014/main" id="{2FF7FBAA-2DE4-41C7-BFAF-A27531B01964}"/>
                    </a:ext>
                  </a:extLst>
                </p:cNvPr>
                <p:cNvSpPr>
                  <a:spLocks noChangeShapeType="1"/>
                </p:cNvSpPr>
                <p:nvPr/>
              </p:nvSpPr>
              <p:spPr bwMode="auto">
                <a:xfrm flipH="1">
                  <a:off x="7370" y="3301"/>
                  <a:ext cx="3" cy="8"/>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5" name="Line 14">
                  <a:extLst>
                    <a:ext uri="{FF2B5EF4-FFF2-40B4-BE49-F238E27FC236}">
                      <a16:creationId xmlns:a16="http://schemas.microsoft.com/office/drawing/2014/main" id="{35CB3EB4-70A2-4E5B-9213-16A16AA2C53C}"/>
                    </a:ext>
                  </a:extLst>
                </p:cNvPr>
                <p:cNvSpPr>
                  <a:spLocks noChangeShapeType="1"/>
                </p:cNvSpPr>
                <p:nvPr/>
              </p:nvSpPr>
              <p:spPr bwMode="auto">
                <a:xfrm>
                  <a:off x="7386" y="3345"/>
                  <a:ext cx="7" cy="3"/>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6" name="Line 15">
                  <a:extLst>
                    <a:ext uri="{FF2B5EF4-FFF2-40B4-BE49-F238E27FC236}">
                      <a16:creationId xmlns:a16="http://schemas.microsoft.com/office/drawing/2014/main" id="{714E4E94-B2C3-44C6-9DE1-F294A20FFD1F}"/>
                    </a:ext>
                  </a:extLst>
                </p:cNvPr>
                <p:cNvSpPr>
                  <a:spLocks noChangeShapeType="1"/>
                </p:cNvSpPr>
                <p:nvPr/>
              </p:nvSpPr>
              <p:spPr bwMode="auto">
                <a:xfrm>
                  <a:off x="7325" y="3320"/>
                  <a:ext cx="7" cy="4"/>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7" name="Line 16">
                  <a:extLst>
                    <a:ext uri="{FF2B5EF4-FFF2-40B4-BE49-F238E27FC236}">
                      <a16:creationId xmlns:a16="http://schemas.microsoft.com/office/drawing/2014/main" id="{30097475-E447-4E19-B688-CBA76D076805}"/>
                    </a:ext>
                  </a:extLst>
                </p:cNvPr>
                <p:cNvSpPr>
                  <a:spLocks noChangeShapeType="1"/>
                </p:cNvSpPr>
                <p:nvPr/>
              </p:nvSpPr>
              <p:spPr bwMode="auto">
                <a:xfrm flipV="1">
                  <a:off x="7386" y="3320"/>
                  <a:ext cx="7" cy="4"/>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8" name="Line 17">
                  <a:extLst>
                    <a:ext uri="{FF2B5EF4-FFF2-40B4-BE49-F238E27FC236}">
                      <a16:creationId xmlns:a16="http://schemas.microsoft.com/office/drawing/2014/main" id="{62E2A109-6F72-484F-B5AB-B5357D3556B6}"/>
                    </a:ext>
                  </a:extLst>
                </p:cNvPr>
                <p:cNvSpPr>
                  <a:spLocks noChangeShapeType="1"/>
                </p:cNvSpPr>
                <p:nvPr/>
              </p:nvSpPr>
              <p:spPr bwMode="auto">
                <a:xfrm flipV="1">
                  <a:off x="7325" y="3345"/>
                  <a:ext cx="7" cy="3"/>
                </a:xfrm>
                <a:prstGeom prst="lin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9" name="Oval 18">
                  <a:extLst>
                    <a:ext uri="{FF2B5EF4-FFF2-40B4-BE49-F238E27FC236}">
                      <a16:creationId xmlns:a16="http://schemas.microsoft.com/office/drawing/2014/main" id="{FB323EE3-FA68-4F0B-B617-29636C06DC7C}"/>
                    </a:ext>
                  </a:extLst>
                </p:cNvPr>
                <p:cNvSpPr>
                  <a:spLocks noChangeArrowheads="1"/>
                </p:cNvSpPr>
                <p:nvPr/>
              </p:nvSpPr>
              <p:spPr bwMode="auto">
                <a:xfrm>
                  <a:off x="7334" y="3309"/>
                  <a:ext cx="50" cy="51"/>
                </a:xfrm>
                <a:prstGeom prst="ellipse">
                  <a:avLst/>
                </a:pr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0" name="Freeform 19">
                  <a:extLst>
                    <a:ext uri="{FF2B5EF4-FFF2-40B4-BE49-F238E27FC236}">
                      <a16:creationId xmlns:a16="http://schemas.microsoft.com/office/drawing/2014/main" id="{6B48847E-30AD-498E-A713-774A24FB3DD1}"/>
                    </a:ext>
                  </a:extLst>
                </p:cNvPr>
                <p:cNvSpPr>
                  <a:spLocks/>
                </p:cNvSpPr>
                <p:nvPr/>
              </p:nvSpPr>
              <p:spPr bwMode="auto">
                <a:xfrm>
                  <a:off x="7297" y="3276"/>
                  <a:ext cx="45" cy="118"/>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1" name="Freeform 20">
                  <a:extLst>
                    <a:ext uri="{FF2B5EF4-FFF2-40B4-BE49-F238E27FC236}">
                      <a16:creationId xmlns:a16="http://schemas.microsoft.com/office/drawing/2014/main" id="{C8DE336A-CC3A-4796-9C6B-7CA587188EF0}"/>
                    </a:ext>
                  </a:extLst>
                </p:cNvPr>
                <p:cNvSpPr>
                  <a:spLocks/>
                </p:cNvSpPr>
                <p:nvPr/>
              </p:nvSpPr>
              <p:spPr bwMode="auto">
                <a:xfrm>
                  <a:off x="7376" y="3276"/>
                  <a:ext cx="45" cy="118"/>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2" name="Freeform 21">
                  <a:extLst>
                    <a:ext uri="{FF2B5EF4-FFF2-40B4-BE49-F238E27FC236}">
                      <a16:creationId xmlns:a16="http://schemas.microsoft.com/office/drawing/2014/main" id="{8FB53FDA-A297-4124-B0EF-1063D3467490}"/>
                    </a:ext>
                  </a:extLst>
                </p:cNvPr>
                <p:cNvSpPr>
                  <a:spLocks/>
                </p:cNvSpPr>
                <p:nvPr/>
              </p:nvSpPr>
              <p:spPr bwMode="auto">
                <a:xfrm>
                  <a:off x="7376" y="3267"/>
                  <a:ext cx="21" cy="28"/>
                </a:xfrm>
                <a:custGeom>
                  <a:avLst/>
                  <a:gdLst>
                    <a:gd name="T0" fmla="*/ 5 w 21"/>
                    <a:gd name="T1" fmla="*/ 28 h 28"/>
                    <a:gd name="T2" fmla="*/ 0 w 21"/>
                    <a:gd name="T3" fmla="*/ 6 h 28"/>
                    <a:gd name="T4" fmla="*/ 21 w 21"/>
                    <a:gd name="T5" fmla="*/ 0 h 28"/>
                  </a:gdLst>
                  <a:ahLst/>
                  <a:cxnLst>
                    <a:cxn ang="0">
                      <a:pos x="T0" y="T1"/>
                    </a:cxn>
                    <a:cxn ang="0">
                      <a:pos x="T2" y="T3"/>
                    </a:cxn>
                    <a:cxn ang="0">
                      <a:pos x="T4" y="T5"/>
                    </a:cxn>
                  </a:cxnLst>
                  <a:rect l="0" t="0" r="r" b="b"/>
                  <a:pathLst>
                    <a:path w="21" h="28">
                      <a:moveTo>
                        <a:pt x="5" y="28"/>
                      </a:moveTo>
                      <a:lnTo>
                        <a:pt x="0" y="6"/>
                      </a:lnTo>
                      <a:lnTo>
                        <a:pt x="21" y="0"/>
                      </a:ln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3" name="Freeform 22">
                  <a:extLst>
                    <a:ext uri="{FF2B5EF4-FFF2-40B4-BE49-F238E27FC236}">
                      <a16:creationId xmlns:a16="http://schemas.microsoft.com/office/drawing/2014/main" id="{ABB5EBC9-F2CB-45DA-8255-6E5A8213986B}"/>
                    </a:ext>
                  </a:extLst>
                </p:cNvPr>
                <p:cNvSpPr>
                  <a:spLocks/>
                </p:cNvSpPr>
                <p:nvPr/>
              </p:nvSpPr>
              <p:spPr bwMode="auto">
                <a:xfrm>
                  <a:off x="7321" y="3373"/>
                  <a:ext cx="21" cy="28"/>
                </a:xfrm>
                <a:custGeom>
                  <a:avLst/>
                  <a:gdLst>
                    <a:gd name="T0" fmla="*/ 15 w 21"/>
                    <a:gd name="T1" fmla="*/ 0 h 28"/>
                    <a:gd name="T2" fmla="*/ 21 w 21"/>
                    <a:gd name="T3" fmla="*/ 22 h 28"/>
                    <a:gd name="T4" fmla="*/ 0 w 21"/>
                    <a:gd name="T5" fmla="*/ 28 h 28"/>
                  </a:gdLst>
                  <a:ahLst/>
                  <a:cxnLst>
                    <a:cxn ang="0">
                      <a:pos x="T0" y="T1"/>
                    </a:cxn>
                    <a:cxn ang="0">
                      <a:pos x="T2" y="T3"/>
                    </a:cxn>
                    <a:cxn ang="0">
                      <a:pos x="T4" y="T5"/>
                    </a:cxn>
                  </a:cxnLst>
                  <a:rect l="0" t="0" r="r" b="b"/>
                  <a:pathLst>
                    <a:path w="21" h="28">
                      <a:moveTo>
                        <a:pt x="15" y="0"/>
                      </a:moveTo>
                      <a:lnTo>
                        <a:pt x="21" y="22"/>
                      </a:lnTo>
                      <a:lnTo>
                        <a:pt x="0" y="28"/>
                      </a:lnTo>
                    </a:path>
                  </a:pathLst>
                </a:custGeom>
                <a:grp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sp>
        <p:nvSpPr>
          <p:cNvPr id="252" name="Rectangle 251">
            <a:extLst>
              <a:ext uri="{FF2B5EF4-FFF2-40B4-BE49-F238E27FC236}">
                <a16:creationId xmlns:a16="http://schemas.microsoft.com/office/drawing/2014/main" id="{97AE35EF-78FF-48E7-BB74-14BCA0A4140A}"/>
              </a:ext>
            </a:extLst>
          </p:cNvPr>
          <p:cNvSpPr/>
          <p:nvPr/>
        </p:nvSpPr>
        <p:spPr>
          <a:xfrm>
            <a:off x="10117898" y="5878399"/>
            <a:ext cx="1261690"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Automation</a:t>
            </a:r>
          </a:p>
        </p:txBody>
      </p:sp>
      <p:sp>
        <p:nvSpPr>
          <p:cNvPr id="253" name="Rectangle 252">
            <a:extLst>
              <a:ext uri="{FF2B5EF4-FFF2-40B4-BE49-F238E27FC236}">
                <a16:creationId xmlns:a16="http://schemas.microsoft.com/office/drawing/2014/main" id="{A2240D3F-3726-48F3-A997-F8518A236303}"/>
              </a:ext>
            </a:extLst>
          </p:cNvPr>
          <p:cNvSpPr/>
          <p:nvPr/>
        </p:nvSpPr>
        <p:spPr>
          <a:xfrm>
            <a:off x="10177813" y="4392023"/>
            <a:ext cx="1141858"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Apps</a:t>
            </a:r>
          </a:p>
        </p:txBody>
      </p:sp>
      <p:sp>
        <p:nvSpPr>
          <p:cNvPr id="254" name="Rectangle 253">
            <a:extLst>
              <a:ext uri="{FF2B5EF4-FFF2-40B4-BE49-F238E27FC236}">
                <a16:creationId xmlns:a16="http://schemas.microsoft.com/office/drawing/2014/main" id="{E11A3637-CB2F-468C-9EF5-A05C9F4A977B}"/>
              </a:ext>
            </a:extLst>
          </p:cNvPr>
          <p:cNvSpPr/>
          <p:nvPr/>
        </p:nvSpPr>
        <p:spPr>
          <a:xfrm>
            <a:off x="10266522" y="2905647"/>
            <a:ext cx="964439"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People</a:t>
            </a:r>
          </a:p>
        </p:txBody>
      </p:sp>
      <p:cxnSp>
        <p:nvCxnSpPr>
          <p:cNvPr id="255" name="Straight Connector 254">
            <a:extLst>
              <a:ext uri="{FF2B5EF4-FFF2-40B4-BE49-F238E27FC236}">
                <a16:creationId xmlns:a16="http://schemas.microsoft.com/office/drawing/2014/main" id="{0B0889FC-9773-49B2-8AF0-B592AEBA88CC}"/>
              </a:ext>
            </a:extLst>
          </p:cNvPr>
          <p:cNvCxnSpPr>
            <a:cxnSpLocks/>
          </p:cNvCxnSpPr>
          <p:nvPr/>
        </p:nvCxnSpPr>
        <p:spPr>
          <a:xfrm>
            <a:off x="9628080" y="3851424"/>
            <a:ext cx="219237" cy="0"/>
          </a:xfrm>
          <a:prstGeom prst="line">
            <a:avLst/>
          </a:prstGeom>
          <a:noFill/>
          <a:ln w="19050" cap="flat" cmpd="sng" algn="ctr">
            <a:solidFill>
              <a:srgbClr val="353535"/>
            </a:solidFill>
            <a:prstDash val="solid"/>
            <a:headEnd type="none"/>
            <a:tailEnd type="arrow" w="lg" len="med"/>
          </a:ln>
          <a:effectLst/>
        </p:spPr>
      </p:cxnSp>
      <p:grpSp>
        <p:nvGrpSpPr>
          <p:cNvPr id="256" name="Group 255">
            <a:extLst>
              <a:ext uri="{FF2B5EF4-FFF2-40B4-BE49-F238E27FC236}">
                <a16:creationId xmlns:a16="http://schemas.microsoft.com/office/drawing/2014/main" id="{71CDFF38-D9A0-4E1D-AFA6-F381EC7FFF16}"/>
              </a:ext>
            </a:extLst>
          </p:cNvPr>
          <p:cNvGrpSpPr/>
          <p:nvPr/>
        </p:nvGrpSpPr>
        <p:grpSpPr>
          <a:xfrm>
            <a:off x="4467915" y="5572085"/>
            <a:ext cx="3258975" cy="672224"/>
            <a:chOff x="4675022" y="5753093"/>
            <a:chExt cx="3324796" cy="685800"/>
          </a:xfrm>
          <a:solidFill>
            <a:srgbClr val="F2C811"/>
          </a:solidFill>
        </p:grpSpPr>
        <p:grpSp>
          <p:nvGrpSpPr>
            <p:cNvPr id="257" name="Group 256">
              <a:extLst>
                <a:ext uri="{FF2B5EF4-FFF2-40B4-BE49-F238E27FC236}">
                  <a16:creationId xmlns:a16="http://schemas.microsoft.com/office/drawing/2014/main" id="{02CA43EB-2B90-4B19-904F-27BD5EA47993}"/>
                </a:ext>
              </a:extLst>
            </p:cNvPr>
            <p:cNvGrpSpPr/>
            <p:nvPr/>
          </p:nvGrpSpPr>
          <p:grpSpPr>
            <a:xfrm>
              <a:off x="5994520" y="5753093"/>
              <a:ext cx="685800" cy="685800"/>
              <a:chOff x="5854292" y="5762121"/>
              <a:chExt cx="452488" cy="452488"/>
            </a:xfrm>
            <a:grpFill/>
          </p:grpSpPr>
          <p:sp>
            <p:nvSpPr>
              <p:cNvPr id="351" name="Oval 350">
                <a:extLst>
                  <a:ext uri="{FF2B5EF4-FFF2-40B4-BE49-F238E27FC236}">
                    <a16:creationId xmlns:a16="http://schemas.microsoft.com/office/drawing/2014/main" id="{9173180B-5498-4418-840E-498437228CD1}"/>
                  </a:ext>
                </a:extLst>
              </p:cNvPr>
              <p:cNvSpPr/>
              <p:nvPr/>
            </p:nvSpPr>
            <p:spPr bwMode="auto">
              <a:xfrm>
                <a:off x="5854292" y="5762121"/>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358" name="Group 4">
                <a:extLst>
                  <a:ext uri="{FF2B5EF4-FFF2-40B4-BE49-F238E27FC236}">
                    <a16:creationId xmlns:a16="http://schemas.microsoft.com/office/drawing/2014/main" id="{D460F463-A082-4DC5-80E3-964FC168556D}"/>
                  </a:ext>
                </a:extLst>
              </p:cNvPr>
              <p:cNvGrpSpPr>
                <a:grpSpLocks noChangeAspect="1"/>
              </p:cNvGrpSpPr>
              <p:nvPr/>
            </p:nvGrpSpPr>
            <p:grpSpPr bwMode="auto">
              <a:xfrm>
                <a:off x="6024538" y="5896610"/>
                <a:ext cx="111996" cy="183511"/>
                <a:chOff x="3834" y="2067"/>
                <a:chExt cx="166" cy="272"/>
              </a:xfrm>
              <a:grpFill/>
            </p:grpSpPr>
            <p:sp>
              <p:nvSpPr>
                <p:cNvPr id="359" name="Rectangle 5">
                  <a:extLst>
                    <a:ext uri="{FF2B5EF4-FFF2-40B4-BE49-F238E27FC236}">
                      <a16:creationId xmlns:a16="http://schemas.microsoft.com/office/drawing/2014/main" id="{099C92D8-CD9F-4800-8537-9B1F3630E3CC}"/>
                    </a:ext>
                  </a:extLst>
                </p:cNvPr>
                <p:cNvSpPr>
                  <a:spLocks noChangeArrowheads="1"/>
                </p:cNvSpPr>
                <p:nvPr/>
              </p:nvSpPr>
              <p:spPr bwMode="auto">
                <a:xfrm>
                  <a:off x="3834" y="2067"/>
                  <a:ext cx="166" cy="272"/>
                </a:xfrm>
                <a:prstGeom prst="rect">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360" name="Line 8">
                  <a:extLst>
                    <a:ext uri="{FF2B5EF4-FFF2-40B4-BE49-F238E27FC236}">
                      <a16:creationId xmlns:a16="http://schemas.microsoft.com/office/drawing/2014/main" id="{FE9B46FD-0710-49B1-892B-138E0B0B20BC}"/>
                    </a:ext>
                  </a:extLst>
                </p:cNvPr>
                <p:cNvSpPr>
                  <a:spLocks noChangeShapeType="1"/>
                </p:cNvSpPr>
                <p:nvPr/>
              </p:nvSpPr>
              <p:spPr bwMode="auto">
                <a:xfrm flipH="1">
                  <a:off x="3902" y="2303"/>
                  <a:ext cx="31" cy="0"/>
                </a:xfrm>
                <a:prstGeom prst="line">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grpSp>
        </p:grpSp>
        <p:grpSp>
          <p:nvGrpSpPr>
            <p:cNvPr id="258" name="Group 257">
              <a:extLst>
                <a:ext uri="{FF2B5EF4-FFF2-40B4-BE49-F238E27FC236}">
                  <a16:creationId xmlns:a16="http://schemas.microsoft.com/office/drawing/2014/main" id="{92132C88-DDA8-438A-9F49-34710C937BC2}"/>
                </a:ext>
              </a:extLst>
            </p:cNvPr>
            <p:cNvGrpSpPr/>
            <p:nvPr/>
          </p:nvGrpSpPr>
          <p:grpSpPr>
            <a:xfrm>
              <a:off x="4675022" y="5753093"/>
              <a:ext cx="685800" cy="685800"/>
              <a:chOff x="4634382" y="5762121"/>
              <a:chExt cx="452488" cy="452488"/>
            </a:xfrm>
            <a:grpFill/>
          </p:grpSpPr>
          <p:sp>
            <p:nvSpPr>
              <p:cNvPr id="268" name="Oval 267">
                <a:extLst>
                  <a:ext uri="{FF2B5EF4-FFF2-40B4-BE49-F238E27FC236}">
                    <a16:creationId xmlns:a16="http://schemas.microsoft.com/office/drawing/2014/main" id="{2635F7E7-32EF-433E-A3DB-23611A3AA156}"/>
                  </a:ext>
                </a:extLst>
              </p:cNvPr>
              <p:cNvSpPr/>
              <p:nvPr/>
            </p:nvSpPr>
            <p:spPr bwMode="auto">
              <a:xfrm>
                <a:off x="4634382" y="5762121"/>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69" name="Group 31">
                <a:extLst>
                  <a:ext uri="{FF2B5EF4-FFF2-40B4-BE49-F238E27FC236}">
                    <a16:creationId xmlns:a16="http://schemas.microsoft.com/office/drawing/2014/main" id="{DE44E20D-9B50-4167-924B-98FB3ACE295B}"/>
                  </a:ext>
                </a:extLst>
              </p:cNvPr>
              <p:cNvGrpSpPr>
                <a:grpSpLocks noChangeAspect="1"/>
              </p:cNvGrpSpPr>
              <p:nvPr/>
            </p:nvGrpSpPr>
            <p:grpSpPr bwMode="auto">
              <a:xfrm>
                <a:off x="4766231" y="5897440"/>
                <a:ext cx="188791" cy="181851"/>
                <a:chOff x="1665" y="-263"/>
                <a:chExt cx="272" cy="262"/>
              </a:xfrm>
              <a:grpFill/>
            </p:grpSpPr>
            <p:sp>
              <p:nvSpPr>
                <p:cNvPr id="270" name="Rectangle 32">
                  <a:extLst>
                    <a:ext uri="{FF2B5EF4-FFF2-40B4-BE49-F238E27FC236}">
                      <a16:creationId xmlns:a16="http://schemas.microsoft.com/office/drawing/2014/main" id="{E43FEDF2-BA4A-40E1-B2F3-6A252DF0427E}"/>
                    </a:ext>
                  </a:extLst>
                </p:cNvPr>
                <p:cNvSpPr>
                  <a:spLocks noChangeArrowheads="1"/>
                </p:cNvSpPr>
                <p:nvPr/>
              </p:nvSpPr>
              <p:spPr bwMode="auto">
                <a:xfrm>
                  <a:off x="1665" y="-263"/>
                  <a:ext cx="272" cy="164"/>
                </a:xfrm>
                <a:prstGeom prst="rect">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71" name="Line 33">
                  <a:extLst>
                    <a:ext uri="{FF2B5EF4-FFF2-40B4-BE49-F238E27FC236}">
                      <a16:creationId xmlns:a16="http://schemas.microsoft.com/office/drawing/2014/main" id="{CB91BB06-4980-4F22-B6B6-A800331E5EB1}"/>
                    </a:ext>
                  </a:extLst>
                </p:cNvPr>
                <p:cNvSpPr>
                  <a:spLocks noChangeShapeType="1"/>
                </p:cNvSpPr>
                <p:nvPr/>
              </p:nvSpPr>
              <p:spPr bwMode="auto">
                <a:xfrm flipV="1">
                  <a:off x="1801" y="-99"/>
                  <a:ext cx="0" cy="36"/>
                </a:xfrm>
                <a:prstGeom prst="line">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348" name="Line 34">
                  <a:extLst>
                    <a:ext uri="{FF2B5EF4-FFF2-40B4-BE49-F238E27FC236}">
                      <a16:creationId xmlns:a16="http://schemas.microsoft.com/office/drawing/2014/main" id="{A04510FF-AEB3-4091-9CED-03E7B1E03823}"/>
                    </a:ext>
                  </a:extLst>
                </p:cNvPr>
                <p:cNvSpPr>
                  <a:spLocks noChangeShapeType="1"/>
                </p:cNvSpPr>
                <p:nvPr/>
              </p:nvSpPr>
              <p:spPr bwMode="auto">
                <a:xfrm flipH="1">
                  <a:off x="1746" y="-63"/>
                  <a:ext cx="109" cy="0"/>
                </a:xfrm>
                <a:prstGeom prst="line">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350" name="Freeform 35">
                  <a:extLst>
                    <a:ext uri="{FF2B5EF4-FFF2-40B4-BE49-F238E27FC236}">
                      <a16:creationId xmlns:a16="http://schemas.microsoft.com/office/drawing/2014/main" id="{25F3C307-0475-482C-9ECF-934FFC922F37}"/>
                    </a:ext>
                  </a:extLst>
                </p:cNvPr>
                <p:cNvSpPr>
                  <a:spLocks/>
                </p:cNvSpPr>
                <p:nvPr/>
              </p:nvSpPr>
              <p:spPr bwMode="auto">
                <a:xfrm>
                  <a:off x="1665" y="-38"/>
                  <a:ext cx="272" cy="37"/>
                </a:xfrm>
                <a:custGeom>
                  <a:avLst/>
                  <a:gdLst>
                    <a:gd name="T0" fmla="*/ 118 w 120"/>
                    <a:gd name="T1" fmla="*/ 16 h 16"/>
                    <a:gd name="T2" fmla="*/ 2 w 120"/>
                    <a:gd name="T3" fmla="*/ 16 h 16"/>
                    <a:gd name="T4" fmla="*/ 0 w 120"/>
                    <a:gd name="T5" fmla="*/ 15 h 16"/>
                    <a:gd name="T6" fmla="*/ 16 w 120"/>
                    <a:gd name="T7" fmla="*/ 0 h 16"/>
                    <a:gd name="T8" fmla="*/ 104 w 120"/>
                    <a:gd name="T9" fmla="*/ 0 h 16"/>
                    <a:gd name="T10" fmla="*/ 120 w 120"/>
                    <a:gd name="T11" fmla="*/ 15 h 16"/>
                    <a:gd name="T12" fmla="*/ 118 w 1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18" y="16"/>
                      </a:moveTo>
                      <a:cubicBezTo>
                        <a:pt x="2" y="16"/>
                        <a:pt x="2" y="16"/>
                        <a:pt x="2" y="16"/>
                      </a:cubicBezTo>
                      <a:cubicBezTo>
                        <a:pt x="1" y="16"/>
                        <a:pt x="0" y="15"/>
                        <a:pt x="0" y="15"/>
                      </a:cubicBezTo>
                      <a:cubicBezTo>
                        <a:pt x="16" y="0"/>
                        <a:pt x="16" y="0"/>
                        <a:pt x="16" y="0"/>
                      </a:cubicBezTo>
                      <a:cubicBezTo>
                        <a:pt x="104" y="0"/>
                        <a:pt x="104" y="0"/>
                        <a:pt x="104" y="0"/>
                      </a:cubicBezTo>
                      <a:cubicBezTo>
                        <a:pt x="120" y="15"/>
                        <a:pt x="120" y="15"/>
                        <a:pt x="120" y="15"/>
                      </a:cubicBezTo>
                      <a:cubicBezTo>
                        <a:pt x="120" y="15"/>
                        <a:pt x="119" y="16"/>
                        <a:pt x="118" y="16"/>
                      </a:cubicBezTo>
                      <a:close/>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grpSp>
        </p:grpSp>
        <p:grpSp>
          <p:nvGrpSpPr>
            <p:cNvPr id="259" name="Group 258">
              <a:extLst>
                <a:ext uri="{FF2B5EF4-FFF2-40B4-BE49-F238E27FC236}">
                  <a16:creationId xmlns:a16="http://schemas.microsoft.com/office/drawing/2014/main" id="{D6543487-4A25-4139-A132-89A73FAC002C}"/>
                </a:ext>
              </a:extLst>
            </p:cNvPr>
            <p:cNvGrpSpPr/>
            <p:nvPr/>
          </p:nvGrpSpPr>
          <p:grpSpPr>
            <a:xfrm>
              <a:off x="7314018" y="5753093"/>
              <a:ext cx="685800" cy="685800"/>
              <a:chOff x="7082878" y="5762121"/>
              <a:chExt cx="452488" cy="452488"/>
            </a:xfrm>
            <a:grpFill/>
          </p:grpSpPr>
          <p:sp>
            <p:nvSpPr>
              <p:cNvPr id="260" name="Oval 259">
                <a:extLst>
                  <a:ext uri="{FF2B5EF4-FFF2-40B4-BE49-F238E27FC236}">
                    <a16:creationId xmlns:a16="http://schemas.microsoft.com/office/drawing/2014/main" id="{52D6EBC1-755E-4ABA-B649-F06B9E5A29E9}"/>
                  </a:ext>
                </a:extLst>
              </p:cNvPr>
              <p:cNvSpPr/>
              <p:nvPr/>
            </p:nvSpPr>
            <p:spPr bwMode="auto">
              <a:xfrm>
                <a:off x="7082878" y="5762121"/>
                <a:ext cx="452488" cy="452488"/>
              </a:xfrm>
              <a:prstGeom prst="ellipse">
                <a:avLst/>
              </a:prstGeom>
              <a:grpFill/>
              <a:ln w="158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61" name="Group 38">
                <a:extLst>
                  <a:ext uri="{FF2B5EF4-FFF2-40B4-BE49-F238E27FC236}">
                    <a16:creationId xmlns:a16="http://schemas.microsoft.com/office/drawing/2014/main" id="{78F1B2BD-B141-4084-B5C2-2CAE47AA8D74}"/>
                  </a:ext>
                </a:extLst>
              </p:cNvPr>
              <p:cNvGrpSpPr>
                <a:grpSpLocks noChangeAspect="1"/>
              </p:cNvGrpSpPr>
              <p:nvPr/>
            </p:nvGrpSpPr>
            <p:grpSpPr bwMode="auto">
              <a:xfrm>
                <a:off x="7228608" y="5890152"/>
                <a:ext cx="161028" cy="196426"/>
                <a:chOff x="3579" y="454"/>
                <a:chExt cx="232" cy="283"/>
              </a:xfrm>
              <a:grpFill/>
            </p:grpSpPr>
            <p:sp>
              <p:nvSpPr>
                <p:cNvPr id="262" name="Freeform 39">
                  <a:extLst>
                    <a:ext uri="{FF2B5EF4-FFF2-40B4-BE49-F238E27FC236}">
                      <a16:creationId xmlns:a16="http://schemas.microsoft.com/office/drawing/2014/main" id="{9A3C8E6E-3051-4EBE-8BC7-881655FA95A9}"/>
                    </a:ext>
                  </a:extLst>
                </p:cNvPr>
                <p:cNvSpPr>
                  <a:spLocks/>
                </p:cNvSpPr>
                <p:nvPr/>
              </p:nvSpPr>
              <p:spPr bwMode="auto">
                <a:xfrm>
                  <a:off x="3643" y="602"/>
                  <a:ext cx="130" cy="83"/>
                </a:xfrm>
                <a:custGeom>
                  <a:avLst/>
                  <a:gdLst>
                    <a:gd name="T0" fmla="*/ 40 w 40"/>
                    <a:gd name="T1" fmla="*/ 0 h 26"/>
                    <a:gd name="T2" fmla="*/ 40 w 40"/>
                    <a:gd name="T3" fmla="*/ 16 h 26"/>
                    <a:gd name="T4" fmla="*/ 30 w 40"/>
                    <a:gd name="T5" fmla="*/ 26 h 26"/>
                    <a:gd name="T6" fmla="*/ 16 w 40"/>
                    <a:gd name="T7" fmla="*/ 26 h 26"/>
                    <a:gd name="T8" fmla="*/ 0 w 40"/>
                    <a:gd name="T9" fmla="*/ 14 h 26"/>
                  </a:gdLst>
                  <a:ahLst/>
                  <a:cxnLst>
                    <a:cxn ang="0">
                      <a:pos x="T0" y="T1"/>
                    </a:cxn>
                    <a:cxn ang="0">
                      <a:pos x="T2" y="T3"/>
                    </a:cxn>
                    <a:cxn ang="0">
                      <a:pos x="T4" y="T5"/>
                    </a:cxn>
                    <a:cxn ang="0">
                      <a:pos x="T6" y="T7"/>
                    </a:cxn>
                    <a:cxn ang="0">
                      <a:pos x="T8" y="T9"/>
                    </a:cxn>
                  </a:cxnLst>
                  <a:rect l="0" t="0" r="r" b="b"/>
                  <a:pathLst>
                    <a:path w="40" h="26">
                      <a:moveTo>
                        <a:pt x="40" y="0"/>
                      </a:moveTo>
                      <a:cubicBezTo>
                        <a:pt x="40" y="16"/>
                        <a:pt x="40" y="16"/>
                        <a:pt x="40" y="16"/>
                      </a:cubicBezTo>
                      <a:cubicBezTo>
                        <a:pt x="40" y="22"/>
                        <a:pt x="36" y="26"/>
                        <a:pt x="30" y="26"/>
                      </a:cubicBezTo>
                      <a:cubicBezTo>
                        <a:pt x="16" y="26"/>
                        <a:pt x="16" y="26"/>
                        <a:pt x="16" y="26"/>
                      </a:cubicBezTo>
                      <a:cubicBezTo>
                        <a:pt x="9" y="26"/>
                        <a:pt x="4" y="22"/>
                        <a:pt x="0" y="14"/>
                      </a:cubicBezTo>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63" name="Freeform 40">
                  <a:extLst>
                    <a:ext uri="{FF2B5EF4-FFF2-40B4-BE49-F238E27FC236}">
                      <a16:creationId xmlns:a16="http://schemas.microsoft.com/office/drawing/2014/main" id="{01D95B1F-5359-4918-9B2D-8FF05379736C}"/>
                    </a:ext>
                  </a:extLst>
                </p:cNvPr>
                <p:cNvSpPr>
                  <a:spLocks/>
                </p:cNvSpPr>
                <p:nvPr/>
              </p:nvSpPr>
              <p:spPr bwMode="auto">
                <a:xfrm>
                  <a:off x="3592" y="454"/>
                  <a:ext cx="181" cy="90"/>
                </a:xfrm>
                <a:custGeom>
                  <a:avLst/>
                  <a:gdLst>
                    <a:gd name="T0" fmla="*/ 0 w 56"/>
                    <a:gd name="T1" fmla="*/ 28 h 28"/>
                    <a:gd name="T2" fmla="*/ 29 w 56"/>
                    <a:gd name="T3" fmla="*/ 0 h 28"/>
                    <a:gd name="T4" fmla="*/ 56 w 56"/>
                    <a:gd name="T5" fmla="*/ 24 h 28"/>
                  </a:gdLst>
                  <a:ahLst/>
                  <a:cxnLst>
                    <a:cxn ang="0">
                      <a:pos x="T0" y="T1"/>
                    </a:cxn>
                    <a:cxn ang="0">
                      <a:pos x="T2" y="T3"/>
                    </a:cxn>
                    <a:cxn ang="0">
                      <a:pos x="T4" y="T5"/>
                    </a:cxn>
                  </a:cxnLst>
                  <a:rect l="0" t="0" r="r" b="b"/>
                  <a:pathLst>
                    <a:path w="56" h="28">
                      <a:moveTo>
                        <a:pt x="0" y="28"/>
                      </a:moveTo>
                      <a:cubicBezTo>
                        <a:pt x="0" y="12"/>
                        <a:pt x="13" y="0"/>
                        <a:pt x="29" y="0"/>
                      </a:cubicBezTo>
                      <a:cubicBezTo>
                        <a:pt x="42" y="0"/>
                        <a:pt x="53" y="11"/>
                        <a:pt x="56" y="24"/>
                      </a:cubicBezTo>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64" name="Freeform 41">
                  <a:extLst>
                    <a:ext uri="{FF2B5EF4-FFF2-40B4-BE49-F238E27FC236}">
                      <a16:creationId xmlns:a16="http://schemas.microsoft.com/office/drawing/2014/main" id="{92E3554D-23EB-4004-96C9-38A10B6829C8}"/>
                    </a:ext>
                  </a:extLst>
                </p:cNvPr>
                <p:cNvSpPr>
                  <a:spLocks/>
                </p:cNvSpPr>
                <p:nvPr/>
              </p:nvSpPr>
              <p:spPr bwMode="auto">
                <a:xfrm>
                  <a:off x="3682" y="531"/>
                  <a:ext cx="129" cy="90"/>
                </a:xfrm>
                <a:custGeom>
                  <a:avLst/>
                  <a:gdLst>
                    <a:gd name="T0" fmla="*/ 13 w 40"/>
                    <a:gd name="T1" fmla="*/ 28 h 28"/>
                    <a:gd name="T2" fmla="*/ 28 w 40"/>
                    <a:gd name="T3" fmla="*/ 28 h 28"/>
                    <a:gd name="T4" fmla="*/ 32 w 40"/>
                    <a:gd name="T5" fmla="*/ 28 h 28"/>
                    <a:gd name="T6" fmla="*/ 40 w 40"/>
                    <a:gd name="T7" fmla="*/ 20 h 28"/>
                    <a:gd name="T8" fmla="*/ 40 w 40"/>
                    <a:gd name="T9" fmla="*/ 0 h 28"/>
                    <a:gd name="T10" fmla="*/ 34 w 40"/>
                    <a:gd name="T11" fmla="*/ 0 h 28"/>
                    <a:gd name="T12" fmla="*/ 0 w 40"/>
                    <a:gd name="T13" fmla="*/ 0 h 28"/>
                    <a:gd name="T14" fmla="*/ 0 w 40"/>
                    <a:gd name="T15" fmla="*/ 15 h 28"/>
                    <a:gd name="T16" fmla="*/ 13 w 4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8">
                      <a:moveTo>
                        <a:pt x="13" y="28"/>
                      </a:moveTo>
                      <a:cubicBezTo>
                        <a:pt x="28" y="28"/>
                        <a:pt x="28" y="28"/>
                        <a:pt x="28" y="28"/>
                      </a:cubicBezTo>
                      <a:cubicBezTo>
                        <a:pt x="32" y="28"/>
                        <a:pt x="32" y="28"/>
                        <a:pt x="32" y="28"/>
                      </a:cubicBezTo>
                      <a:cubicBezTo>
                        <a:pt x="37" y="28"/>
                        <a:pt x="40" y="25"/>
                        <a:pt x="40" y="20"/>
                      </a:cubicBezTo>
                      <a:cubicBezTo>
                        <a:pt x="40" y="0"/>
                        <a:pt x="40" y="0"/>
                        <a:pt x="40" y="0"/>
                      </a:cubicBezTo>
                      <a:cubicBezTo>
                        <a:pt x="34" y="0"/>
                        <a:pt x="34" y="0"/>
                        <a:pt x="34" y="0"/>
                      </a:cubicBezTo>
                      <a:cubicBezTo>
                        <a:pt x="0" y="0"/>
                        <a:pt x="0" y="0"/>
                        <a:pt x="0" y="0"/>
                      </a:cubicBezTo>
                      <a:cubicBezTo>
                        <a:pt x="0" y="15"/>
                        <a:pt x="0" y="15"/>
                        <a:pt x="0" y="15"/>
                      </a:cubicBezTo>
                      <a:cubicBezTo>
                        <a:pt x="0" y="22"/>
                        <a:pt x="6" y="28"/>
                        <a:pt x="13" y="28"/>
                      </a:cubicBezTo>
                      <a:close/>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65" name="Freeform 42">
                  <a:extLst>
                    <a:ext uri="{FF2B5EF4-FFF2-40B4-BE49-F238E27FC236}">
                      <a16:creationId xmlns:a16="http://schemas.microsoft.com/office/drawing/2014/main" id="{637547B3-33BA-4A41-9ED9-70F46940BF91}"/>
                    </a:ext>
                  </a:extLst>
                </p:cNvPr>
                <p:cNvSpPr>
                  <a:spLocks/>
                </p:cNvSpPr>
                <p:nvPr/>
              </p:nvSpPr>
              <p:spPr bwMode="auto">
                <a:xfrm>
                  <a:off x="3579" y="531"/>
                  <a:ext cx="103" cy="64"/>
                </a:xfrm>
                <a:custGeom>
                  <a:avLst/>
                  <a:gdLst>
                    <a:gd name="T0" fmla="*/ 103 w 103"/>
                    <a:gd name="T1" fmla="*/ 51 h 64"/>
                    <a:gd name="T2" fmla="*/ 0 w 103"/>
                    <a:gd name="T3" fmla="*/ 64 h 64"/>
                    <a:gd name="T4" fmla="*/ 0 w 103"/>
                    <a:gd name="T5" fmla="*/ 13 h 64"/>
                    <a:gd name="T6" fmla="*/ 90 w 103"/>
                    <a:gd name="T7" fmla="*/ 0 h 64"/>
                    <a:gd name="T8" fmla="*/ 103 w 103"/>
                    <a:gd name="T9" fmla="*/ 0 h 64"/>
                  </a:gdLst>
                  <a:ahLst/>
                  <a:cxnLst>
                    <a:cxn ang="0">
                      <a:pos x="T0" y="T1"/>
                    </a:cxn>
                    <a:cxn ang="0">
                      <a:pos x="T2" y="T3"/>
                    </a:cxn>
                    <a:cxn ang="0">
                      <a:pos x="T4" y="T5"/>
                    </a:cxn>
                    <a:cxn ang="0">
                      <a:pos x="T6" y="T7"/>
                    </a:cxn>
                    <a:cxn ang="0">
                      <a:pos x="T8" y="T9"/>
                    </a:cxn>
                  </a:cxnLst>
                  <a:rect l="0" t="0" r="r" b="b"/>
                  <a:pathLst>
                    <a:path w="103" h="64">
                      <a:moveTo>
                        <a:pt x="103" y="51"/>
                      </a:moveTo>
                      <a:lnTo>
                        <a:pt x="0" y="64"/>
                      </a:lnTo>
                      <a:lnTo>
                        <a:pt x="0" y="13"/>
                      </a:lnTo>
                      <a:lnTo>
                        <a:pt x="90" y="0"/>
                      </a:lnTo>
                      <a:lnTo>
                        <a:pt x="103" y="0"/>
                      </a:lnTo>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66" name="Line 43">
                  <a:extLst>
                    <a:ext uri="{FF2B5EF4-FFF2-40B4-BE49-F238E27FC236}">
                      <a16:creationId xmlns:a16="http://schemas.microsoft.com/office/drawing/2014/main" id="{A58A31F5-925E-4BBB-A6E8-4213F5315356}"/>
                    </a:ext>
                  </a:extLst>
                </p:cNvPr>
                <p:cNvSpPr>
                  <a:spLocks noChangeShapeType="1"/>
                </p:cNvSpPr>
                <p:nvPr/>
              </p:nvSpPr>
              <p:spPr bwMode="auto">
                <a:xfrm>
                  <a:off x="3708" y="685"/>
                  <a:ext cx="0" cy="52"/>
                </a:xfrm>
                <a:prstGeom prst="line">
                  <a:avLst/>
                </a:pr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sp>
              <p:nvSpPr>
                <p:cNvPr id="267" name="Freeform 44">
                  <a:extLst>
                    <a:ext uri="{FF2B5EF4-FFF2-40B4-BE49-F238E27FC236}">
                      <a16:creationId xmlns:a16="http://schemas.microsoft.com/office/drawing/2014/main" id="{C26DE785-0CB8-4661-85CA-14DE6843BBE2}"/>
                    </a:ext>
                  </a:extLst>
                </p:cNvPr>
                <p:cNvSpPr>
                  <a:spLocks/>
                </p:cNvSpPr>
                <p:nvPr/>
              </p:nvSpPr>
              <p:spPr bwMode="auto">
                <a:xfrm>
                  <a:off x="3592" y="595"/>
                  <a:ext cx="13" cy="142"/>
                </a:xfrm>
                <a:custGeom>
                  <a:avLst/>
                  <a:gdLst>
                    <a:gd name="T0" fmla="*/ 0 w 4"/>
                    <a:gd name="T1" fmla="*/ 0 h 44"/>
                    <a:gd name="T2" fmla="*/ 2 w 4"/>
                    <a:gd name="T3" fmla="*/ 8 h 44"/>
                    <a:gd name="T4" fmla="*/ 4 w 4"/>
                    <a:gd name="T5" fmla="*/ 24 h 44"/>
                    <a:gd name="T6" fmla="*/ 4 w 4"/>
                    <a:gd name="T7" fmla="*/ 44 h 44"/>
                  </a:gdLst>
                  <a:ahLst/>
                  <a:cxnLst>
                    <a:cxn ang="0">
                      <a:pos x="T0" y="T1"/>
                    </a:cxn>
                    <a:cxn ang="0">
                      <a:pos x="T2" y="T3"/>
                    </a:cxn>
                    <a:cxn ang="0">
                      <a:pos x="T4" y="T5"/>
                    </a:cxn>
                    <a:cxn ang="0">
                      <a:pos x="T6" y="T7"/>
                    </a:cxn>
                  </a:cxnLst>
                  <a:rect l="0" t="0" r="r" b="b"/>
                  <a:pathLst>
                    <a:path w="4" h="44">
                      <a:moveTo>
                        <a:pt x="0" y="0"/>
                      </a:moveTo>
                      <a:cubicBezTo>
                        <a:pt x="2" y="8"/>
                        <a:pt x="2" y="8"/>
                        <a:pt x="2" y="8"/>
                      </a:cubicBezTo>
                      <a:cubicBezTo>
                        <a:pt x="3" y="13"/>
                        <a:pt x="4" y="19"/>
                        <a:pt x="4" y="24"/>
                      </a:cubicBezTo>
                      <a:cubicBezTo>
                        <a:pt x="4" y="44"/>
                        <a:pt x="4" y="44"/>
                        <a:pt x="4" y="44"/>
                      </a:cubicBezTo>
                    </a:path>
                  </a:pathLst>
                </a:custGeom>
                <a:grpFill/>
                <a:ln w="15875" cap="flat">
                  <a:solidFill>
                    <a:srgbClr val="FFFFFF"/>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046">
                    <a:defRPr/>
                  </a:pPr>
                  <a:endParaRPr lang="en-US" sz="1765" kern="0" dirty="0">
                    <a:solidFill>
                      <a:srgbClr val="2C292A"/>
                    </a:solidFill>
                    <a:latin typeface="Segoe UI"/>
                  </a:endParaRPr>
                </a:p>
              </p:txBody>
            </p:sp>
          </p:grpSp>
        </p:grpSp>
      </p:grpSp>
      <p:sp>
        <p:nvSpPr>
          <p:cNvPr id="361" name="Rectangle 360">
            <a:extLst>
              <a:ext uri="{FF2B5EF4-FFF2-40B4-BE49-F238E27FC236}">
                <a16:creationId xmlns:a16="http://schemas.microsoft.com/office/drawing/2014/main" id="{78C93CAF-3F08-4F70-8121-8BD0A7EC6A2E}"/>
              </a:ext>
            </a:extLst>
          </p:cNvPr>
          <p:cNvSpPr/>
          <p:nvPr/>
        </p:nvSpPr>
        <p:spPr>
          <a:xfrm>
            <a:off x="5554243" y="6275101"/>
            <a:ext cx="1078141" cy="37097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Mobile</a:t>
            </a:r>
          </a:p>
        </p:txBody>
      </p:sp>
      <p:sp>
        <p:nvSpPr>
          <p:cNvPr id="362" name="Rectangle 361">
            <a:extLst>
              <a:ext uri="{FF2B5EF4-FFF2-40B4-BE49-F238E27FC236}">
                <a16:creationId xmlns:a16="http://schemas.microsoft.com/office/drawing/2014/main" id="{7F7A532D-6DB0-4E38-9CAD-26A2EABA9B89}"/>
              </a:ext>
            </a:extLst>
          </p:cNvPr>
          <p:cNvSpPr/>
          <p:nvPr/>
        </p:nvSpPr>
        <p:spPr>
          <a:xfrm>
            <a:off x="4490456" y="6275101"/>
            <a:ext cx="618967"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PC</a:t>
            </a:r>
          </a:p>
        </p:txBody>
      </p:sp>
      <p:sp>
        <p:nvSpPr>
          <p:cNvPr id="363" name="Rectangle 362">
            <a:extLst>
              <a:ext uri="{FF2B5EF4-FFF2-40B4-BE49-F238E27FC236}">
                <a16:creationId xmlns:a16="http://schemas.microsoft.com/office/drawing/2014/main" id="{4AC83F60-85AA-4304-8715-EE9A02E3AC51}"/>
              </a:ext>
            </a:extLst>
          </p:cNvPr>
          <p:cNvSpPr/>
          <p:nvPr/>
        </p:nvSpPr>
        <p:spPr>
          <a:xfrm>
            <a:off x="6818252" y="6275101"/>
            <a:ext cx="1141858" cy="374752"/>
          </a:xfrm>
          <a:prstGeom prst="rect">
            <a:avLst/>
          </a:prstGeom>
          <a:noFill/>
          <a:ln w="31750" cap="flat" cmpd="sng" algn="ctr">
            <a:noFill/>
            <a:prstDash val="solid"/>
            <a:miter lim="800000"/>
          </a:ln>
          <a:effectLst/>
        </p:spPr>
        <p:txBody>
          <a:bodyPr wrap="square" lIns="143407" tIns="89630" rIns="143407" bIns="89630" rtlCol="0" anchor="t" anchorCtr="0">
            <a:spAutoFit/>
          </a:bodyPr>
          <a:lstStyle/>
          <a:p>
            <a:pPr algn="ctr" defTabSz="861250">
              <a:lnSpc>
                <a:spcPct val="90000"/>
              </a:lnSpc>
              <a:spcAft>
                <a:spcPts val="565"/>
              </a:spcAft>
              <a:defRPr/>
            </a:pPr>
            <a:r>
              <a:rPr lang="en-US" sz="1371" kern="0" dirty="0">
                <a:gradFill>
                  <a:gsLst>
                    <a:gs pos="2917">
                      <a:srgbClr val="505050"/>
                    </a:gs>
                    <a:gs pos="100000">
                      <a:srgbClr val="505050"/>
                    </a:gs>
                  </a:gsLst>
                  <a:lin ang="5400000" scaled="0"/>
                </a:gradFill>
                <a:latin typeface="Segoe UI" panose="020B0502040204020203" pitchFamily="34" charset="0"/>
                <a:cs typeface="Segoe UI" panose="020B0502040204020203" pitchFamily="34" charset="0"/>
              </a:rPr>
              <a:t>HoloLens</a:t>
            </a:r>
          </a:p>
        </p:txBody>
      </p:sp>
    </p:spTree>
    <p:extLst>
      <p:ext uri="{BB962C8B-B14F-4D97-AF65-F5344CB8AC3E}">
        <p14:creationId xmlns:p14="http://schemas.microsoft.com/office/powerpoint/2010/main" val="35921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35" presetClass="path" presetSubtype="0" decel="100000" fill="hold" grpId="1" nodeType="withEffect">
                                  <p:stCondLst>
                                    <p:cond delay="0"/>
                                  </p:stCondLst>
                                  <p:childTnLst>
                                    <p:animMotion origin="layout" path="M -2.29167E-6 2.22222E-6 L -0.01549 2.22222E-6 " pathEditMode="relative" rAng="0" ptsTypes="AA">
                                      <p:cBhvr>
                                        <p:cTn id="9" dur="750" spd="-100000" fill="hold"/>
                                        <p:tgtEl>
                                          <p:spTgt spid="135"/>
                                        </p:tgtEl>
                                        <p:attrNameLst>
                                          <p:attrName>ppt_x</p:attrName>
                                          <p:attrName>ppt_y</p:attrName>
                                        </p:attrNameLst>
                                      </p:cBhvr>
                                      <p:rCtr x="-781" y="0"/>
                                    </p:animMotion>
                                  </p:childTnLst>
                                </p:cTn>
                              </p:par>
                              <p:par>
                                <p:cTn id="10" presetID="10" presetClass="entr" presetSubtype="0" fill="hold" nodeType="with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42" presetClass="path" presetSubtype="0" decel="100000" fill="hold" nodeType="withEffect">
                                  <p:stCondLst>
                                    <p:cond delay="0"/>
                                  </p:stCondLst>
                                  <p:childTnLst>
                                    <p:animMotion origin="layout" path="M -4.18177E-6 3.83114E-6 L -4.18177E-6 0.0463 " pathEditMode="relative" rAng="0" ptsTypes="AA">
                                      <p:cBhvr>
                                        <p:cTn id="14" dur="750" spd="-100000" fill="hold"/>
                                        <p:tgtEl>
                                          <p:spTgt spid="136"/>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par>
                                <p:cTn id="18" presetID="42" presetClass="path" presetSubtype="0" decel="100000" fill="hold" grpId="1" nodeType="withEffect">
                                  <p:stCondLst>
                                    <p:cond delay="0"/>
                                  </p:stCondLst>
                                  <p:childTnLst>
                                    <p:animMotion origin="layout" path="M -4.18177E-6 2.26509E-6 L -4.18177E-6 0.0463 " pathEditMode="relative" rAng="0" ptsTypes="AA">
                                      <p:cBhvr>
                                        <p:cTn id="19" dur="750" spd="-100000" fill="hold"/>
                                        <p:tgtEl>
                                          <p:spTgt spid="171"/>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fade">
                                      <p:cBhvr>
                                        <p:cTn id="22" dur="500"/>
                                        <p:tgtEl>
                                          <p:spTgt spid="172"/>
                                        </p:tgtEl>
                                      </p:cBhvr>
                                    </p:animEffect>
                                  </p:childTnLst>
                                </p:cTn>
                              </p:par>
                              <p:par>
                                <p:cTn id="23" presetID="42" presetClass="path" presetSubtype="0" decel="100000" fill="hold" grpId="1" nodeType="withEffect">
                                  <p:stCondLst>
                                    <p:cond delay="0"/>
                                  </p:stCondLst>
                                  <p:childTnLst>
                                    <p:animMotion origin="layout" path="M -4.18177E-6 4.46664E-6 L -4.18177E-6 0.0463 " pathEditMode="relative" rAng="0" ptsTypes="AA">
                                      <p:cBhvr>
                                        <p:cTn id="24" dur="750" spd="-100000" fill="hold"/>
                                        <p:tgtEl>
                                          <p:spTgt spid="172"/>
                                        </p:tgtEl>
                                        <p:attrNameLst>
                                          <p:attrName>ppt_x</p:attrName>
                                          <p:attrName>ppt_y</p:attrName>
                                        </p:attrNameLst>
                                      </p:cBhvr>
                                      <p:rCtr x="0" y="2315"/>
                                    </p:animMotion>
                                  </p:childTnLst>
                                </p:cTn>
                              </p:par>
                            </p:childTnLst>
                          </p:cTn>
                        </p:par>
                        <p:par>
                          <p:cTn id="25" fill="hold">
                            <p:stCondLst>
                              <p:cond delay="750"/>
                            </p:stCondLst>
                            <p:childTnLst>
                              <p:par>
                                <p:cTn id="26" presetID="22" presetClass="entr" presetSubtype="8"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wipe(left)">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220"/>
                                        </p:tgtEl>
                                        <p:attrNameLst>
                                          <p:attrName>style.visibility</p:attrName>
                                        </p:attrNameLst>
                                      </p:cBhvr>
                                      <p:to>
                                        <p:strVal val="visible"/>
                                      </p:to>
                                    </p:set>
                                    <p:animEffect transition="in" filter="fade">
                                      <p:cBhvr>
                                        <p:cTn id="31" dur="500"/>
                                        <p:tgtEl>
                                          <p:spTgt spid="220"/>
                                        </p:tgtEl>
                                      </p:cBhvr>
                                    </p:animEffect>
                                  </p:childTnLst>
                                </p:cTn>
                              </p:par>
                              <p:par>
                                <p:cTn id="32" presetID="42" presetClass="path" presetSubtype="0" decel="100000" fill="hold" nodeType="withEffect">
                                  <p:stCondLst>
                                    <p:cond delay="500"/>
                                  </p:stCondLst>
                                  <p:childTnLst>
                                    <p:animMotion origin="layout" path="M -2.18279E-6 -2.88243E-6 L -2.18279E-6 0.0463 " pathEditMode="relative" rAng="0" ptsTypes="AA">
                                      <p:cBhvr>
                                        <p:cTn id="33" dur="750" spd="-100000" fill="hold"/>
                                        <p:tgtEl>
                                          <p:spTgt spid="220"/>
                                        </p:tgtEl>
                                        <p:attrNameLst>
                                          <p:attrName>ppt_x</p:attrName>
                                          <p:attrName>ppt_y</p:attrName>
                                        </p:attrNameLst>
                                      </p:cBhvr>
                                      <p:rCtr x="0" y="2315"/>
                                    </p:animMotion>
                                  </p:childTnLst>
                                </p:cTn>
                              </p:par>
                              <p:par>
                                <p:cTn id="34" presetID="10" presetClass="entr" presetSubtype="0" fill="hold" grpId="0" nodeType="withEffect">
                                  <p:stCondLst>
                                    <p:cond delay="850"/>
                                  </p:stCondLst>
                                  <p:childTnLst>
                                    <p:set>
                                      <p:cBhvr>
                                        <p:cTn id="35" dur="1" fill="hold">
                                          <p:stCondLst>
                                            <p:cond delay="0"/>
                                          </p:stCondLst>
                                        </p:cTn>
                                        <p:tgtEl>
                                          <p:spTgt spid="313"/>
                                        </p:tgtEl>
                                        <p:attrNameLst>
                                          <p:attrName>style.visibility</p:attrName>
                                        </p:attrNameLst>
                                      </p:cBhvr>
                                      <p:to>
                                        <p:strVal val="visible"/>
                                      </p:to>
                                    </p:set>
                                    <p:animEffect transition="in" filter="fade">
                                      <p:cBhvr>
                                        <p:cTn id="36" dur="500"/>
                                        <p:tgtEl>
                                          <p:spTgt spid="313"/>
                                        </p:tgtEl>
                                      </p:cBhvr>
                                    </p:animEffect>
                                  </p:childTnLst>
                                </p:cTn>
                              </p:par>
                              <p:par>
                                <p:cTn id="37" presetID="35" presetClass="path" presetSubtype="0" decel="100000" fill="hold" grpId="1" nodeType="withEffect">
                                  <p:stCondLst>
                                    <p:cond delay="850"/>
                                  </p:stCondLst>
                                  <p:childTnLst>
                                    <p:animMotion origin="layout" path="M 4.30431E-6 3.19564E-6 L -0.01545 3.19564E-6 " pathEditMode="relative" rAng="0" ptsTypes="AA">
                                      <p:cBhvr>
                                        <p:cTn id="38" dur="750" spd="-100000" fill="hold"/>
                                        <p:tgtEl>
                                          <p:spTgt spid="313"/>
                                        </p:tgtEl>
                                        <p:attrNameLst>
                                          <p:attrName>ppt_x</p:attrName>
                                          <p:attrName>ppt_y</p:attrName>
                                        </p:attrNameLst>
                                      </p:cBhvr>
                                      <p:rCtr x="-779" y="0"/>
                                    </p:animMotion>
                                  </p:childTnLst>
                                </p:cTn>
                              </p:par>
                              <p:par>
                                <p:cTn id="39" presetID="10" presetClass="entr" presetSubtype="0" fill="hold" nodeType="withEffect">
                                  <p:stCondLst>
                                    <p:cond delay="500"/>
                                  </p:stCondLst>
                                  <p:childTnLst>
                                    <p:set>
                                      <p:cBhvr>
                                        <p:cTn id="40" dur="1" fill="hold">
                                          <p:stCondLst>
                                            <p:cond delay="0"/>
                                          </p:stCondLst>
                                        </p:cTn>
                                        <p:tgtEl>
                                          <p:spTgt spid="199"/>
                                        </p:tgtEl>
                                        <p:attrNameLst>
                                          <p:attrName>style.visibility</p:attrName>
                                        </p:attrNameLst>
                                      </p:cBhvr>
                                      <p:to>
                                        <p:strVal val="visible"/>
                                      </p:to>
                                    </p:set>
                                    <p:animEffect transition="in" filter="fade">
                                      <p:cBhvr>
                                        <p:cTn id="41" dur="500"/>
                                        <p:tgtEl>
                                          <p:spTgt spid="199"/>
                                        </p:tgtEl>
                                      </p:cBhvr>
                                    </p:animEffect>
                                  </p:childTnLst>
                                </p:cTn>
                              </p:par>
                              <p:par>
                                <p:cTn id="42" presetID="42" presetClass="path" presetSubtype="0" decel="100000" fill="hold" nodeType="withEffect">
                                  <p:stCondLst>
                                    <p:cond delay="500"/>
                                  </p:stCondLst>
                                  <p:childTnLst>
                                    <p:animMotion origin="layout" path="M -1.27393E-6 2.38311E-6 L -1.27393E-6 0.0463 " pathEditMode="relative" rAng="0" ptsTypes="AA">
                                      <p:cBhvr>
                                        <p:cTn id="43" dur="750" spd="-100000" fill="hold"/>
                                        <p:tgtEl>
                                          <p:spTgt spid="199"/>
                                        </p:tgtEl>
                                        <p:attrNameLst>
                                          <p:attrName>ppt_x</p:attrName>
                                          <p:attrName>ppt_y</p:attrName>
                                        </p:attrNameLst>
                                      </p:cBhvr>
                                      <p:rCtr x="0" y="2315"/>
                                    </p:animMotion>
                                  </p:childTnLst>
                                </p:cTn>
                              </p:par>
                              <p:par>
                                <p:cTn id="44" presetID="10" presetClass="entr" presetSubtype="0" fill="hold" nodeType="withEffect">
                                  <p:stCondLst>
                                    <p:cond delay="500"/>
                                  </p:stCondLst>
                                  <p:childTnLst>
                                    <p:set>
                                      <p:cBhvr>
                                        <p:cTn id="45" dur="1" fill="hold">
                                          <p:stCondLst>
                                            <p:cond delay="0"/>
                                          </p:stCondLst>
                                        </p:cTn>
                                        <p:tgtEl>
                                          <p:spTgt spid="355"/>
                                        </p:tgtEl>
                                        <p:attrNameLst>
                                          <p:attrName>style.visibility</p:attrName>
                                        </p:attrNameLst>
                                      </p:cBhvr>
                                      <p:to>
                                        <p:strVal val="visible"/>
                                      </p:to>
                                    </p:set>
                                    <p:animEffect transition="in" filter="fade">
                                      <p:cBhvr>
                                        <p:cTn id="46" dur="500"/>
                                        <p:tgtEl>
                                          <p:spTgt spid="355"/>
                                        </p:tgtEl>
                                      </p:cBhvr>
                                    </p:animEffect>
                                  </p:childTnLst>
                                </p:cTn>
                              </p:par>
                              <p:par>
                                <p:cTn id="47" presetID="42" presetClass="path" presetSubtype="0" decel="100000" fill="hold" nodeType="withEffect">
                                  <p:stCondLst>
                                    <p:cond delay="500"/>
                                  </p:stCondLst>
                                  <p:childTnLst>
                                    <p:animMotion origin="layout" path="M -1.27393E-6 2.38311E-6 L -1.27393E-6 0.0463 " pathEditMode="relative" rAng="0" ptsTypes="AA">
                                      <p:cBhvr>
                                        <p:cTn id="48" dur="750" spd="-100000" fill="hold"/>
                                        <p:tgtEl>
                                          <p:spTgt spid="355"/>
                                        </p:tgtEl>
                                        <p:attrNameLst>
                                          <p:attrName>ppt_x</p:attrName>
                                          <p:attrName>ppt_y</p:attrName>
                                        </p:attrNameLst>
                                      </p:cBhvr>
                                      <p:rCtr x="0" y="2315"/>
                                    </p:animMotion>
                                  </p:childTnLst>
                                </p:cTn>
                              </p:par>
                              <p:par>
                                <p:cTn id="49" presetID="10" presetClass="entr" presetSubtype="0" fill="hold" nodeType="withEffect">
                                  <p:stCondLst>
                                    <p:cond delay="500"/>
                                  </p:stCondLst>
                                  <p:childTnLst>
                                    <p:set>
                                      <p:cBhvr>
                                        <p:cTn id="50" dur="1" fill="hold">
                                          <p:stCondLst>
                                            <p:cond delay="0"/>
                                          </p:stCondLst>
                                        </p:cTn>
                                        <p:tgtEl>
                                          <p:spTgt spid="256"/>
                                        </p:tgtEl>
                                        <p:attrNameLst>
                                          <p:attrName>style.visibility</p:attrName>
                                        </p:attrNameLst>
                                      </p:cBhvr>
                                      <p:to>
                                        <p:strVal val="visible"/>
                                      </p:to>
                                    </p:set>
                                    <p:animEffect transition="in" filter="fade">
                                      <p:cBhvr>
                                        <p:cTn id="51" dur="500"/>
                                        <p:tgtEl>
                                          <p:spTgt spid="256"/>
                                        </p:tgtEl>
                                      </p:cBhvr>
                                    </p:animEffect>
                                  </p:childTnLst>
                                </p:cTn>
                              </p:par>
                              <p:par>
                                <p:cTn id="52" presetID="42" presetClass="path" presetSubtype="0" decel="100000" fill="hold" nodeType="withEffect">
                                  <p:stCondLst>
                                    <p:cond delay="500"/>
                                  </p:stCondLst>
                                  <p:childTnLst>
                                    <p:animMotion origin="layout" path="M -2.77764E-6 -3.47254E-6 L -2.77764E-6 0.0463 " pathEditMode="relative" rAng="0" ptsTypes="AA">
                                      <p:cBhvr>
                                        <p:cTn id="53" dur="750" spd="-100000" fill="hold"/>
                                        <p:tgtEl>
                                          <p:spTgt spid="256"/>
                                        </p:tgtEl>
                                        <p:attrNameLst>
                                          <p:attrName>ppt_x</p:attrName>
                                          <p:attrName>ppt_y</p:attrName>
                                        </p:attrNameLst>
                                      </p:cBhvr>
                                      <p:rCtr x="0" y="2315"/>
                                    </p:animMotion>
                                  </p:childTnLst>
                                </p:cTn>
                              </p:par>
                              <p:par>
                                <p:cTn id="54" presetID="10" presetClass="entr" presetSubtype="0" fill="hold" grpId="0" nodeType="withEffect">
                                  <p:stCondLst>
                                    <p:cond delay="500"/>
                                  </p:stCondLst>
                                  <p:childTnLst>
                                    <p:set>
                                      <p:cBhvr>
                                        <p:cTn id="55" dur="1" fill="hold">
                                          <p:stCondLst>
                                            <p:cond delay="0"/>
                                          </p:stCondLst>
                                        </p:cTn>
                                        <p:tgtEl>
                                          <p:spTgt spid="362"/>
                                        </p:tgtEl>
                                        <p:attrNameLst>
                                          <p:attrName>style.visibility</p:attrName>
                                        </p:attrNameLst>
                                      </p:cBhvr>
                                      <p:to>
                                        <p:strVal val="visible"/>
                                      </p:to>
                                    </p:set>
                                    <p:animEffect transition="in" filter="fade">
                                      <p:cBhvr>
                                        <p:cTn id="56" dur="500"/>
                                        <p:tgtEl>
                                          <p:spTgt spid="362"/>
                                        </p:tgtEl>
                                      </p:cBhvr>
                                    </p:animEffect>
                                  </p:childTnLst>
                                </p:cTn>
                              </p:par>
                              <p:par>
                                <p:cTn id="57" presetID="42" presetClass="path" presetSubtype="0" decel="100000" fill="hold" grpId="1" nodeType="withEffect">
                                  <p:stCondLst>
                                    <p:cond delay="500"/>
                                  </p:stCondLst>
                                  <p:childTnLst>
                                    <p:animMotion origin="layout" path="M -1.40158E-6 4.58012E-6 L -1.40158E-6 0.0463 " pathEditMode="relative" rAng="0" ptsTypes="AA">
                                      <p:cBhvr>
                                        <p:cTn id="58" dur="750" spd="-100000" fill="hold"/>
                                        <p:tgtEl>
                                          <p:spTgt spid="362"/>
                                        </p:tgtEl>
                                        <p:attrNameLst>
                                          <p:attrName>ppt_x</p:attrName>
                                          <p:attrName>ppt_y</p:attrName>
                                        </p:attrNameLst>
                                      </p:cBhvr>
                                      <p:rCtr x="0" y="2315"/>
                                    </p:animMotion>
                                  </p:childTnLst>
                                </p:cTn>
                              </p:par>
                              <p:par>
                                <p:cTn id="59" presetID="10" presetClass="entr" presetSubtype="0" fill="hold" grpId="0" nodeType="withEffect">
                                  <p:stCondLst>
                                    <p:cond delay="500"/>
                                  </p:stCondLst>
                                  <p:childTnLst>
                                    <p:set>
                                      <p:cBhvr>
                                        <p:cTn id="60" dur="1" fill="hold">
                                          <p:stCondLst>
                                            <p:cond delay="0"/>
                                          </p:stCondLst>
                                        </p:cTn>
                                        <p:tgtEl>
                                          <p:spTgt spid="361"/>
                                        </p:tgtEl>
                                        <p:attrNameLst>
                                          <p:attrName>style.visibility</p:attrName>
                                        </p:attrNameLst>
                                      </p:cBhvr>
                                      <p:to>
                                        <p:strVal val="visible"/>
                                      </p:to>
                                    </p:set>
                                    <p:animEffect transition="in" filter="fade">
                                      <p:cBhvr>
                                        <p:cTn id="61" dur="500"/>
                                        <p:tgtEl>
                                          <p:spTgt spid="361"/>
                                        </p:tgtEl>
                                      </p:cBhvr>
                                    </p:animEffect>
                                  </p:childTnLst>
                                </p:cTn>
                              </p:par>
                              <p:par>
                                <p:cTn id="62" presetID="42" presetClass="path" presetSubtype="0" decel="100000" fill="hold" grpId="1" nodeType="withEffect">
                                  <p:stCondLst>
                                    <p:cond delay="500"/>
                                  </p:stCondLst>
                                  <p:childTnLst>
                                    <p:animMotion origin="layout" path="M 2.51979E-6 4.58012E-6 L 2.51979E-6 0.0463 " pathEditMode="relative" rAng="0" ptsTypes="AA">
                                      <p:cBhvr>
                                        <p:cTn id="63" dur="750" spd="-100000" fill="hold"/>
                                        <p:tgtEl>
                                          <p:spTgt spid="361"/>
                                        </p:tgtEl>
                                        <p:attrNameLst>
                                          <p:attrName>ppt_x</p:attrName>
                                          <p:attrName>ppt_y</p:attrName>
                                        </p:attrNameLst>
                                      </p:cBhvr>
                                      <p:rCtr x="0" y="2315"/>
                                    </p:animMotion>
                                  </p:childTnLst>
                                </p:cTn>
                              </p:par>
                              <p:par>
                                <p:cTn id="64" presetID="10" presetClass="entr" presetSubtype="0" fill="hold" grpId="0" nodeType="withEffect">
                                  <p:stCondLst>
                                    <p:cond delay="500"/>
                                  </p:stCondLst>
                                  <p:childTnLst>
                                    <p:set>
                                      <p:cBhvr>
                                        <p:cTn id="65" dur="1" fill="hold">
                                          <p:stCondLst>
                                            <p:cond delay="0"/>
                                          </p:stCondLst>
                                        </p:cTn>
                                        <p:tgtEl>
                                          <p:spTgt spid="363"/>
                                        </p:tgtEl>
                                        <p:attrNameLst>
                                          <p:attrName>style.visibility</p:attrName>
                                        </p:attrNameLst>
                                      </p:cBhvr>
                                      <p:to>
                                        <p:strVal val="visible"/>
                                      </p:to>
                                    </p:set>
                                    <p:animEffect transition="in" filter="fade">
                                      <p:cBhvr>
                                        <p:cTn id="66" dur="500"/>
                                        <p:tgtEl>
                                          <p:spTgt spid="363"/>
                                        </p:tgtEl>
                                      </p:cBhvr>
                                    </p:animEffect>
                                  </p:childTnLst>
                                </p:cTn>
                              </p:par>
                              <p:par>
                                <p:cTn id="67" presetID="42" presetClass="path" presetSubtype="0" decel="100000" fill="hold" grpId="1" nodeType="withEffect">
                                  <p:stCondLst>
                                    <p:cond delay="500"/>
                                  </p:stCondLst>
                                  <p:childTnLst>
                                    <p:animMotion origin="layout" path="M 1.14373E-6 4.58012E-6 L 1.14373E-6 0.0463 " pathEditMode="relative" rAng="0" ptsTypes="AA">
                                      <p:cBhvr>
                                        <p:cTn id="68" dur="750" spd="-100000" fill="hold"/>
                                        <p:tgtEl>
                                          <p:spTgt spid="363"/>
                                        </p:tgtEl>
                                        <p:attrNameLst>
                                          <p:attrName>ppt_x</p:attrName>
                                          <p:attrName>ppt_y</p:attrName>
                                        </p:attrNameLst>
                                      </p:cBhvr>
                                      <p:rCtr x="0" y="2315"/>
                                    </p:animMotion>
                                  </p:childTnLst>
                                </p:cTn>
                              </p:par>
                            </p:childTnLst>
                          </p:cTn>
                        </p:par>
                        <p:par>
                          <p:cTn id="69" fill="hold">
                            <p:stCondLst>
                              <p:cond delay="2350"/>
                            </p:stCondLst>
                            <p:childTnLst>
                              <p:par>
                                <p:cTn id="70" presetID="22" presetClass="entr" presetSubtype="8" fill="hold" nodeType="afterEffect">
                                  <p:stCondLst>
                                    <p:cond delay="0"/>
                                  </p:stCondLst>
                                  <p:childTnLst>
                                    <p:set>
                                      <p:cBhvr>
                                        <p:cTn id="71" dur="1" fill="hold">
                                          <p:stCondLst>
                                            <p:cond delay="0"/>
                                          </p:stCondLst>
                                        </p:cTn>
                                        <p:tgtEl>
                                          <p:spTgt spid="255"/>
                                        </p:tgtEl>
                                        <p:attrNameLst>
                                          <p:attrName>style.visibility</p:attrName>
                                        </p:attrNameLst>
                                      </p:cBhvr>
                                      <p:to>
                                        <p:strVal val="visible"/>
                                      </p:to>
                                    </p:set>
                                    <p:animEffect transition="in" filter="wipe(left)">
                                      <p:cBhvr>
                                        <p:cTn id="72" dur="500"/>
                                        <p:tgtEl>
                                          <p:spTgt spid="255"/>
                                        </p:tgtEl>
                                      </p:cBhvr>
                                    </p:animEffect>
                                  </p:childTnLst>
                                </p:cTn>
                              </p:par>
                              <p:par>
                                <p:cTn id="73" presetID="10" presetClass="entr" presetSubtype="0" fill="hold" grpId="0" nodeType="withEffect">
                                  <p:stCondLst>
                                    <p:cond delay="1250"/>
                                  </p:stCondLst>
                                  <p:childTnLst>
                                    <p:set>
                                      <p:cBhvr>
                                        <p:cTn id="74" dur="1" fill="hold">
                                          <p:stCondLst>
                                            <p:cond delay="0"/>
                                          </p:stCondLst>
                                        </p:cTn>
                                        <p:tgtEl>
                                          <p:spTgt spid="174"/>
                                        </p:tgtEl>
                                        <p:attrNameLst>
                                          <p:attrName>style.visibility</p:attrName>
                                        </p:attrNameLst>
                                      </p:cBhvr>
                                      <p:to>
                                        <p:strVal val="visible"/>
                                      </p:to>
                                    </p:set>
                                    <p:animEffect transition="in" filter="fade">
                                      <p:cBhvr>
                                        <p:cTn id="75" dur="500"/>
                                        <p:tgtEl>
                                          <p:spTgt spid="174"/>
                                        </p:tgtEl>
                                      </p:cBhvr>
                                    </p:animEffect>
                                  </p:childTnLst>
                                </p:cTn>
                              </p:par>
                              <p:par>
                                <p:cTn id="76" presetID="35" presetClass="path" presetSubtype="0" decel="100000" fill="hold" grpId="1" nodeType="withEffect">
                                  <p:stCondLst>
                                    <p:cond delay="1250"/>
                                  </p:stCondLst>
                                  <p:childTnLst>
                                    <p:animMotion origin="layout" path="M 2.05514E-6 -1.9655E-6 L -0.01545 -1.9655E-6 " pathEditMode="relative" rAng="0" ptsTypes="AA">
                                      <p:cBhvr>
                                        <p:cTn id="77" dur="750" spd="-100000" fill="hold"/>
                                        <p:tgtEl>
                                          <p:spTgt spid="174"/>
                                        </p:tgtEl>
                                        <p:attrNameLst>
                                          <p:attrName>ppt_x</p:attrName>
                                          <p:attrName>ppt_y</p:attrName>
                                        </p:attrNameLst>
                                      </p:cBhvr>
                                      <p:rCtr x="-779" y="0"/>
                                    </p:animMotion>
                                  </p:childTnLst>
                                </p:cTn>
                              </p:par>
                              <p:par>
                                <p:cTn id="78" presetID="10" presetClass="entr" presetSubtype="0" fill="hold" nodeType="withEffect">
                                  <p:stCondLst>
                                    <p:cond delay="1000"/>
                                  </p:stCondLst>
                                  <p:childTnLst>
                                    <p:set>
                                      <p:cBhvr>
                                        <p:cTn id="79" dur="1" fill="hold">
                                          <p:stCondLst>
                                            <p:cond delay="0"/>
                                          </p:stCondLst>
                                        </p:cTn>
                                        <p:tgtEl>
                                          <p:spTgt spid="175"/>
                                        </p:tgtEl>
                                        <p:attrNameLst>
                                          <p:attrName>style.visibility</p:attrName>
                                        </p:attrNameLst>
                                      </p:cBhvr>
                                      <p:to>
                                        <p:strVal val="visible"/>
                                      </p:to>
                                    </p:set>
                                    <p:animEffect transition="in" filter="fade">
                                      <p:cBhvr>
                                        <p:cTn id="80" dur="500"/>
                                        <p:tgtEl>
                                          <p:spTgt spid="175"/>
                                        </p:tgtEl>
                                      </p:cBhvr>
                                    </p:animEffect>
                                  </p:childTnLst>
                                </p:cTn>
                              </p:par>
                              <p:par>
                                <p:cTn id="81" presetID="42" presetClass="path" presetSubtype="0" decel="100000" fill="hold" nodeType="withEffect">
                                  <p:stCondLst>
                                    <p:cond delay="1000"/>
                                  </p:stCondLst>
                                  <p:childTnLst>
                                    <p:animMotion origin="layout" path="M -3.21419E-6 4.51657E-6 L -3.21419E-6 0.0463 " pathEditMode="relative" rAng="0" ptsTypes="AA">
                                      <p:cBhvr>
                                        <p:cTn id="82" dur="750" spd="-100000" fill="hold"/>
                                        <p:tgtEl>
                                          <p:spTgt spid="175"/>
                                        </p:tgtEl>
                                        <p:attrNameLst>
                                          <p:attrName>ppt_x</p:attrName>
                                          <p:attrName>ppt_y</p:attrName>
                                        </p:attrNameLst>
                                      </p:cBhvr>
                                      <p:rCtr x="0" y="2315"/>
                                    </p:animMotion>
                                  </p:childTnLst>
                                </p:cTn>
                              </p:par>
                              <p:par>
                                <p:cTn id="83" presetID="10" presetClass="entr" presetSubtype="0" fill="hold" grpId="0" nodeType="withEffect">
                                  <p:stCondLst>
                                    <p:cond delay="1000"/>
                                  </p:stCondLst>
                                  <p:childTnLst>
                                    <p:set>
                                      <p:cBhvr>
                                        <p:cTn id="84" dur="1" fill="hold">
                                          <p:stCondLst>
                                            <p:cond delay="0"/>
                                          </p:stCondLst>
                                        </p:cTn>
                                        <p:tgtEl>
                                          <p:spTgt spid="254"/>
                                        </p:tgtEl>
                                        <p:attrNameLst>
                                          <p:attrName>style.visibility</p:attrName>
                                        </p:attrNameLst>
                                      </p:cBhvr>
                                      <p:to>
                                        <p:strVal val="visible"/>
                                      </p:to>
                                    </p:set>
                                    <p:animEffect transition="in" filter="fade">
                                      <p:cBhvr>
                                        <p:cTn id="85" dur="500"/>
                                        <p:tgtEl>
                                          <p:spTgt spid="254"/>
                                        </p:tgtEl>
                                      </p:cBhvr>
                                    </p:animEffect>
                                  </p:childTnLst>
                                </p:cTn>
                              </p:par>
                              <p:par>
                                <p:cTn id="86" presetID="42" presetClass="path" presetSubtype="0" decel="100000" fill="hold" grpId="1" nodeType="withEffect">
                                  <p:stCondLst>
                                    <p:cond delay="1000"/>
                                  </p:stCondLst>
                                  <p:childTnLst>
                                    <p:animMotion origin="layout" path="M -3.21419E-6 4.51657E-6 L -3.21419E-6 0.0463 " pathEditMode="relative" rAng="0" ptsTypes="AA">
                                      <p:cBhvr>
                                        <p:cTn id="87" dur="750" spd="-100000" fill="hold"/>
                                        <p:tgtEl>
                                          <p:spTgt spid="254"/>
                                        </p:tgtEl>
                                        <p:attrNameLst>
                                          <p:attrName>ppt_x</p:attrName>
                                          <p:attrName>ppt_y</p:attrName>
                                        </p:attrNameLst>
                                      </p:cBhvr>
                                      <p:rCtr x="0" y="2315"/>
                                    </p:animMotion>
                                  </p:childTnLst>
                                </p:cTn>
                              </p:par>
                              <p:par>
                                <p:cTn id="88" presetID="10" presetClass="entr" presetSubtype="0" fill="hold" grpId="0" nodeType="withEffect">
                                  <p:stCondLst>
                                    <p:cond delay="100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42" presetClass="path" presetSubtype="0" decel="100000" fill="hold" grpId="1" nodeType="withEffect">
                                  <p:stCondLst>
                                    <p:cond delay="1000"/>
                                  </p:stCondLst>
                                  <p:childTnLst>
                                    <p:animMotion origin="layout" path="M -3.21419E-6 4.51657E-6 L -3.21419E-6 0.0463 " pathEditMode="relative" rAng="0" ptsTypes="AA">
                                      <p:cBhvr>
                                        <p:cTn id="92" dur="750" spd="-100000" fill="hold"/>
                                        <p:tgtEl>
                                          <p:spTgt spid="253"/>
                                        </p:tgtEl>
                                        <p:attrNameLst>
                                          <p:attrName>ppt_x</p:attrName>
                                          <p:attrName>ppt_y</p:attrName>
                                        </p:attrNameLst>
                                      </p:cBhvr>
                                      <p:rCtr x="0" y="2315"/>
                                    </p:animMotion>
                                  </p:childTnLst>
                                </p:cTn>
                              </p:par>
                              <p:par>
                                <p:cTn id="93" presetID="10" presetClass="entr" presetSubtype="0" fill="hold" grpId="0" nodeType="withEffect">
                                  <p:stCondLst>
                                    <p:cond delay="1000"/>
                                  </p:stCondLst>
                                  <p:childTnLst>
                                    <p:set>
                                      <p:cBhvr>
                                        <p:cTn id="94" dur="1" fill="hold">
                                          <p:stCondLst>
                                            <p:cond delay="0"/>
                                          </p:stCondLst>
                                        </p:cTn>
                                        <p:tgtEl>
                                          <p:spTgt spid="252"/>
                                        </p:tgtEl>
                                        <p:attrNameLst>
                                          <p:attrName>style.visibility</p:attrName>
                                        </p:attrNameLst>
                                      </p:cBhvr>
                                      <p:to>
                                        <p:strVal val="visible"/>
                                      </p:to>
                                    </p:set>
                                    <p:animEffect transition="in" filter="fade">
                                      <p:cBhvr>
                                        <p:cTn id="95" dur="500"/>
                                        <p:tgtEl>
                                          <p:spTgt spid="252"/>
                                        </p:tgtEl>
                                      </p:cBhvr>
                                    </p:animEffect>
                                  </p:childTnLst>
                                </p:cTn>
                              </p:par>
                              <p:par>
                                <p:cTn id="96" presetID="42" presetClass="path" presetSubtype="0" decel="100000" fill="hold" grpId="1" nodeType="withEffect">
                                  <p:stCondLst>
                                    <p:cond delay="1000"/>
                                  </p:stCondLst>
                                  <p:childTnLst>
                                    <p:animMotion origin="layout" path="M -3.21419E-6 4.51657E-6 L -3.21419E-6 0.0463 " pathEditMode="relative" rAng="0" ptsTypes="AA">
                                      <p:cBhvr>
                                        <p:cTn id="97" dur="750" spd="-100000" fill="hold"/>
                                        <p:tgtEl>
                                          <p:spTgt spid="25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3" grpId="1"/>
      <p:bldP spid="135" grpId="0"/>
      <p:bldP spid="135" grpId="1"/>
      <p:bldP spid="171" grpId="0"/>
      <p:bldP spid="171" grpId="1"/>
      <p:bldP spid="172" grpId="0"/>
      <p:bldP spid="172" grpId="1"/>
      <p:bldP spid="174" grpId="0"/>
      <p:bldP spid="174" grpId="1"/>
      <p:bldP spid="252" grpId="0"/>
      <p:bldP spid="252" grpId="1"/>
      <p:bldP spid="253" grpId="0"/>
      <p:bldP spid="253" grpId="1"/>
      <p:bldP spid="254" grpId="0"/>
      <p:bldP spid="254" grpId="1"/>
      <p:bldP spid="361" grpId="0"/>
      <p:bldP spid="361" grpId="1"/>
      <p:bldP spid="362" grpId="0"/>
      <p:bldP spid="362" grpId="1"/>
      <p:bldP spid="363" grpId="0"/>
      <p:bldP spid="3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9060" y="1250103"/>
            <a:ext cx="5352483" cy="4785017"/>
          </a:xfrm>
          <a:prstGeom prst="rect">
            <a:avLst/>
          </a:prstGeom>
        </p:spPr>
        <p:txBody>
          <a:bodyPr vert="horz" wrap="square" lIns="182880" tIns="146304" rIns="182880" bIns="14630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Data from services</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SaaS services that you already use</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Growing number of supported SaaS solutions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Data from your organization</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Content published by others in your org (organizational content packs)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Big data and more</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Azure data services, e.g. HDI, ASA, AML etc.</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On-premises data sources, e.g. SSAS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Data from files</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Import data from Text, CSV, Excel and Power BI Desktop files</a:t>
            </a:r>
          </a:p>
        </p:txBody>
      </p:sp>
      <p:pic>
        <p:nvPicPr>
          <p:cNvPr id="53" name="Picture 52"/>
          <p:cNvPicPr>
            <a:picLocks noChangeAspect="1"/>
          </p:cNvPicPr>
          <p:nvPr/>
        </p:nvPicPr>
        <p:blipFill>
          <a:blip r:embed="rId3"/>
          <a:stretch>
            <a:fillRect/>
          </a:stretch>
        </p:blipFill>
        <p:spPr>
          <a:xfrm>
            <a:off x="8239140" y="3871278"/>
            <a:ext cx="3620004" cy="2053717"/>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7CBF574C-79B7-446E-90EB-4362ACB58ECB}"/>
              </a:ext>
            </a:extLst>
          </p:cNvPr>
          <p:cNvPicPr>
            <a:picLocks noChangeAspect="1"/>
          </p:cNvPicPr>
          <p:nvPr/>
        </p:nvPicPr>
        <p:blipFill>
          <a:blip r:embed="rId4"/>
          <a:stretch>
            <a:fillRect/>
          </a:stretch>
        </p:blipFill>
        <p:spPr>
          <a:xfrm>
            <a:off x="8239140" y="1455124"/>
            <a:ext cx="3620004" cy="2007333"/>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02B501C9-90DA-4571-9A34-F202BA1805B7}"/>
              </a:ext>
            </a:extLst>
          </p:cNvPr>
          <p:cNvSpPr txBox="1"/>
          <p:nvPr/>
        </p:nvSpPr>
        <p:spPr>
          <a:xfrm>
            <a:off x="4008583" y="95249"/>
            <a:ext cx="8183418" cy="707886"/>
          </a:xfrm>
          <a:prstGeom prst="rect">
            <a:avLst/>
          </a:prstGeom>
          <a:noFill/>
        </p:spPr>
        <p:txBody>
          <a:bodyPr wrap="square" rtlCol="0">
            <a:spAutoFit/>
          </a:bodyPr>
          <a:lstStyle/>
          <a:p>
            <a:pPr algn="r"/>
            <a:r>
              <a:rPr lang="en-AU" sz="4000" dirty="0">
                <a:solidFill>
                  <a:srgbClr val="5A5456"/>
                </a:solidFill>
                <a:latin typeface="Segoe UI Light"/>
                <a:cs typeface="Segoe UI" panose="020B0502040204020203" pitchFamily="34" charset="0"/>
              </a:rPr>
              <a:t>Access all your </a:t>
            </a:r>
            <a:r>
              <a:rPr lang="en-AU" sz="4000" dirty="0">
                <a:solidFill>
                  <a:srgbClr val="5A5456"/>
                </a:solidFill>
                <a:latin typeface="Segoe UI Semibold" panose="020B0702040204020203" pitchFamily="34" charset="0"/>
                <a:cs typeface="Segoe UI Semibold" panose="020B0702040204020203" pitchFamily="34" charset="0"/>
              </a:rPr>
              <a:t>DATA</a:t>
            </a:r>
            <a:endParaRPr lang="en-AU" sz="4000" dirty="0">
              <a:solidFill>
                <a:srgbClr val="5A5456"/>
              </a:solidFill>
              <a:latin typeface="Segoe UI Light"/>
              <a:cs typeface="Segoe UI" panose="020B0502040204020203" pitchFamily="34" charset="0"/>
            </a:endParaRPr>
          </a:p>
        </p:txBody>
      </p:sp>
      <p:grpSp>
        <p:nvGrpSpPr>
          <p:cNvPr id="20" name="Group 19">
            <a:extLst>
              <a:ext uri="{FF2B5EF4-FFF2-40B4-BE49-F238E27FC236}">
                <a16:creationId xmlns:a16="http://schemas.microsoft.com/office/drawing/2014/main" id="{3ABAC363-4117-4560-9346-622E7EBA3CFF}"/>
              </a:ext>
            </a:extLst>
          </p:cNvPr>
          <p:cNvGrpSpPr/>
          <p:nvPr/>
        </p:nvGrpSpPr>
        <p:grpSpPr>
          <a:xfrm>
            <a:off x="-1464" y="487"/>
            <a:ext cx="2850524" cy="6857027"/>
            <a:chOff x="-1464" y="487"/>
            <a:chExt cx="2850524" cy="6857027"/>
          </a:xfrm>
        </p:grpSpPr>
        <p:grpSp>
          <p:nvGrpSpPr>
            <p:cNvPr id="6" name="Group 5">
              <a:extLst>
                <a:ext uri="{FF2B5EF4-FFF2-40B4-BE49-F238E27FC236}">
                  <a16:creationId xmlns:a16="http://schemas.microsoft.com/office/drawing/2014/main" id="{97A977F2-6AAD-4574-9AE6-FC904E9BE999}"/>
                </a:ext>
              </a:extLst>
            </p:cNvPr>
            <p:cNvGrpSpPr/>
            <p:nvPr/>
          </p:nvGrpSpPr>
          <p:grpSpPr>
            <a:xfrm>
              <a:off x="-1464" y="487"/>
              <a:ext cx="2850524" cy="6857027"/>
              <a:chOff x="-1464" y="487"/>
              <a:chExt cx="2850524" cy="6857027"/>
            </a:xfrm>
          </p:grpSpPr>
          <p:grpSp>
            <p:nvGrpSpPr>
              <p:cNvPr id="5" name="Group 4">
                <a:extLst>
                  <a:ext uri="{FF2B5EF4-FFF2-40B4-BE49-F238E27FC236}">
                    <a16:creationId xmlns:a16="http://schemas.microsoft.com/office/drawing/2014/main" id="{2533CC26-9C4A-4742-B99E-2C019DB498EE}"/>
                  </a:ext>
                </a:extLst>
              </p:cNvPr>
              <p:cNvGrpSpPr/>
              <p:nvPr/>
            </p:nvGrpSpPr>
            <p:grpSpPr>
              <a:xfrm>
                <a:off x="-1464" y="487"/>
                <a:ext cx="2850524" cy="6857027"/>
                <a:chOff x="-1464" y="487"/>
                <a:chExt cx="2850524" cy="6857027"/>
              </a:xfrm>
            </p:grpSpPr>
            <p:sp>
              <p:nvSpPr>
                <p:cNvPr id="7"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145"/>
                <p:cNvSpPr/>
                <p:nvPr/>
              </p:nvSpPr>
              <p:spPr bwMode="auto">
                <a:xfrm>
                  <a:off x="696152" y="1145838"/>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GitHub, Google Analytics</a:t>
                  </a:r>
                </a:p>
              </p:txBody>
            </p:sp>
            <p:grpSp>
              <p:nvGrpSpPr>
                <p:cNvPr id="9" name="Group 8"/>
                <p:cNvGrpSpPr/>
                <p:nvPr/>
              </p:nvGrpSpPr>
              <p:grpSpPr>
                <a:xfrm>
                  <a:off x="219373" y="1123407"/>
                  <a:ext cx="433844" cy="433844"/>
                  <a:chOff x="440005" y="1126788"/>
                  <a:chExt cx="296322" cy="296322"/>
                </a:xfrm>
              </p:grpSpPr>
              <p:sp>
                <p:nvSpPr>
                  <p:cNvPr id="47"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332"/>
                  <p:cNvGrpSpPr/>
                  <p:nvPr/>
                </p:nvGrpSpPr>
                <p:grpSpPr>
                  <a:xfrm>
                    <a:off x="482167" y="1188302"/>
                    <a:ext cx="211997" cy="173294"/>
                    <a:chOff x="2123129" y="1797431"/>
                    <a:chExt cx="2472585" cy="2021180"/>
                  </a:xfrm>
                </p:grpSpPr>
                <p:sp>
                  <p:nvSpPr>
                    <p:cNvPr id="49"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50"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0" name="Rectangle 152"/>
                <p:cNvSpPr/>
                <p:nvPr/>
              </p:nvSpPr>
              <p:spPr bwMode="auto">
                <a:xfrm>
                  <a:off x="696152" y="3060331"/>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11" name="Group 10"/>
                <p:cNvGrpSpPr/>
                <p:nvPr/>
              </p:nvGrpSpPr>
              <p:grpSpPr>
                <a:xfrm>
                  <a:off x="219373" y="3045071"/>
                  <a:ext cx="433844" cy="433844"/>
                  <a:chOff x="362344" y="1619875"/>
                  <a:chExt cx="433844" cy="433844"/>
                </a:xfrm>
                <a:solidFill>
                  <a:schemeClr val="bg1"/>
                </a:solidFill>
              </p:grpSpPr>
              <p:sp>
                <p:nvSpPr>
                  <p:cNvPr id="45"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12" name="TextBox 11"/>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13" name="Group 12"/>
                <p:cNvGrpSpPr/>
                <p:nvPr/>
              </p:nvGrpSpPr>
              <p:grpSpPr>
                <a:xfrm>
                  <a:off x="219373" y="2084239"/>
                  <a:ext cx="433844" cy="433844"/>
                  <a:chOff x="308694" y="2930520"/>
                  <a:chExt cx="433844" cy="433844"/>
                </a:xfrm>
              </p:grpSpPr>
              <p:sp>
                <p:nvSpPr>
                  <p:cNvPr id="41"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41"/>
                  <p:cNvGrpSpPr/>
                  <p:nvPr/>
                </p:nvGrpSpPr>
                <p:grpSpPr>
                  <a:xfrm>
                    <a:off x="405565" y="3058091"/>
                    <a:ext cx="255342" cy="224439"/>
                    <a:chOff x="681704" y="2920129"/>
                    <a:chExt cx="321649" cy="282718"/>
                  </a:xfrm>
                  <a:solidFill>
                    <a:srgbClr val="00BCF2"/>
                  </a:solidFill>
                </p:grpSpPr>
                <p:sp>
                  <p:nvSpPr>
                    <p:cNvPr id="43" name="Freeform 34"/>
                    <p:cNvSpPr>
                      <a:spLocks/>
                    </p:cNvSpPr>
                    <p:nvPr/>
                  </p:nvSpPr>
                  <p:spPr bwMode="auto">
                    <a:xfrm>
                      <a:off x="681704" y="2920129"/>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44" name="Freeform 35"/>
                    <p:cNvSpPr>
                      <a:spLocks noEditPoints="1"/>
                    </p:cNvSpPr>
                    <p:nvPr/>
                  </p:nvSpPr>
                  <p:spPr bwMode="auto">
                    <a:xfrm>
                      <a:off x="760426" y="2959051"/>
                      <a:ext cx="242927" cy="243796"/>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4" name="Rectangle 145"/>
                <p:cNvSpPr/>
                <p:nvPr/>
              </p:nvSpPr>
              <p:spPr bwMode="auto">
                <a:xfrm>
                  <a:off x="696152" y="211295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15" name="Group 14"/>
                <p:cNvGrpSpPr/>
                <p:nvPr/>
              </p:nvGrpSpPr>
              <p:grpSpPr>
                <a:xfrm>
                  <a:off x="225818" y="4005903"/>
                  <a:ext cx="433844" cy="433847"/>
                  <a:chOff x="287435" y="3733762"/>
                  <a:chExt cx="433844" cy="433847"/>
                </a:xfrm>
              </p:grpSpPr>
              <p:sp>
                <p:nvSpPr>
                  <p:cNvPr id="23"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379"/>
                  <p:cNvGrpSpPr/>
                  <p:nvPr/>
                </p:nvGrpSpPr>
                <p:grpSpPr>
                  <a:xfrm>
                    <a:off x="374922" y="3860807"/>
                    <a:ext cx="276799" cy="192696"/>
                    <a:chOff x="3543365" y="7242824"/>
                    <a:chExt cx="1238250" cy="862020"/>
                  </a:xfrm>
                  <a:solidFill>
                    <a:srgbClr val="00BCF2"/>
                  </a:solidFill>
                </p:grpSpPr>
                <p:sp>
                  <p:nvSpPr>
                    <p:cNvPr id="2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7"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8"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6"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4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6" name="Rectangle 152"/>
                <p:cNvSpPr/>
                <p:nvPr/>
              </p:nvSpPr>
              <p:spPr bwMode="auto">
                <a:xfrm>
                  <a:off x="696152" y="4036671"/>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18"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19"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files</a:t>
                  </a:r>
                </a:p>
              </p:txBody>
            </p:sp>
            <p:sp>
              <p:nvSpPr>
                <p:cNvPr id="21"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9143EA6D-3DFB-45C5-91D1-846EA48B0A88}"/>
                  </a:ext>
                </a:extLst>
              </p:cNvPr>
              <p:cNvGrpSpPr/>
              <p:nvPr/>
            </p:nvGrpSpPr>
            <p:grpSpPr>
              <a:xfrm>
                <a:off x="219373" y="5927572"/>
                <a:ext cx="433844" cy="433844"/>
                <a:chOff x="219373" y="5927572"/>
                <a:chExt cx="433844" cy="433844"/>
              </a:xfrm>
            </p:grpSpPr>
            <p:sp>
              <p:nvSpPr>
                <p:cNvPr id="17"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A sign in the dark&#10;&#10;Description generated with high confidence">
                  <a:extLst>
                    <a:ext uri="{FF2B5EF4-FFF2-40B4-BE49-F238E27FC236}">
                      <a16:creationId xmlns:a16="http://schemas.microsoft.com/office/drawing/2014/main" id="{49449E01-4A7A-4448-B4F8-BD1E48611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248" y="5968202"/>
                  <a:ext cx="387315" cy="387315"/>
                </a:xfrm>
                <a:prstGeom prst="rect">
                  <a:avLst/>
                </a:prstGeom>
              </p:spPr>
            </p:pic>
          </p:grpSp>
        </p:grpSp>
        <p:pic>
          <p:nvPicPr>
            <p:cNvPr id="57" name="Picture 56"/>
            <p:cNvPicPr>
              <a:picLocks noChangeAspect="1"/>
            </p:cNvPicPr>
            <p:nvPr/>
          </p:nvPicPr>
          <p:blipFill>
            <a:blip r:embed="rId6"/>
            <a:stretch>
              <a:fillRect/>
            </a:stretch>
          </p:blipFill>
          <p:spPr>
            <a:xfrm>
              <a:off x="322825" y="5077012"/>
              <a:ext cx="237765" cy="237765"/>
            </a:xfrm>
            <a:prstGeom prst="rect">
              <a:avLst/>
            </a:prstGeom>
          </p:spPr>
        </p:pic>
      </p:grpSp>
    </p:spTree>
    <p:extLst>
      <p:ext uri="{BB962C8B-B14F-4D97-AF65-F5344CB8AC3E}">
        <p14:creationId xmlns:p14="http://schemas.microsoft.com/office/powerpoint/2010/main" val="363640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1"/>
            <a:ext cx="2849058" cy="6858000"/>
            <a:chOff x="2" y="1"/>
            <a:chExt cx="2849058" cy="6858000"/>
          </a:xfrm>
        </p:grpSpPr>
        <p:sp>
          <p:nvSpPr>
            <p:cNvPr id="3" name="Rectangle 2"/>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5" name="Group 38"/>
            <p:cNvGrpSpPr>
              <a:grpSpLocks noChangeAspect="1"/>
            </p:cNvGrpSpPr>
            <p:nvPr/>
          </p:nvGrpSpPr>
          <p:grpSpPr>
            <a:xfrm>
              <a:off x="676996" y="3930692"/>
              <a:ext cx="383905" cy="351536"/>
              <a:chOff x="4363684" y="5330386"/>
              <a:chExt cx="1409956" cy="1291077"/>
            </a:xfrm>
            <a:solidFill>
              <a:srgbClr val="217346"/>
            </a:solidFill>
          </p:grpSpPr>
          <p:sp>
            <p:nvSpPr>
              <p:cNvPr id="30"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31"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6"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Visualize</a:t>
              </a:r>
            </a:p>
          </p:txBody>
        </p:sp>
        <p:sp>
          <p:nvSpPr>
            <p:cNvPr id="7"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8" name="Group 7"/>
            <p:cNvGrpSpPr/>
            <p:nvPr/>
          </p:nvGrpSpPr>
          <p:grpSpPr>
            <a:xfrm>
              <a:off x="1264851" y="3482890"/>
              <a:ext cx="292254" cy="354906"/>
              <a:chOff x="1296521" y="3253388"/>
              <a:chExt cx="292254" cy="354906"/>
            </a:xfrm>
            <a:solidFill>
              <a:srgbClr val="F2C812"/>
            </a:solidFill>
          </p:grpSpPr>
          <p:sp>
            <p:nvSpPr>
              <p:cNvPr id="27" name="Isosceles Triangle 2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rot="15940603">
              <a:off x="1334576" y="2204404"/>
              <a:ext cx="292254" cy="354906"/>
              <a:chOff x="1296521" y="3253388"/>
              <a:chExt cx="292254" cy="354906"/>
            </a:xfrm>
            <a:solidFill>
              <a:srgbClr val="F2C812"/>
            </a:solidFill>
          </p:grpSpPr>
          <p:sp>
            <p:nvSpPr>
              <p:cNvPr id="24" name="Isosceles Triangle 2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rot="16043978">
              <a:off x="1317220" y="4717577"/>
              <a:ext cx="292254" cy="354906"/>
              <a:chOff x="1296521" y="3253388"/>
              <a:chExt cx="292254" cy="354906"/>
            </a:xfrm>
            <a:solidFill>
              <a:srgbClr val="F2C812"/>
            </a:solidFill>
          </p:grpSpPr>
          <p:sp>
            <p:nvSpPr>
              <p:cNvPr id="21" name="Isosceles Triangle 2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Isosceles Triangle 2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1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3" name="Rectangle 12"/>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14" name="Rectangle 13"/>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15" name="Freeform 14"/>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16" name="Freeform 15"/>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7" name="Freeform 16"/>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rot="2745734">
              <a:off x="868542" y="2225466"/>
              <a:ext cx="1638776"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p:cNvPicPr>
            <a:picLocks noChangeAspect="1"/>
          </p:cNvPicPr>
          <p:nvPr/>
        </p:nvPicPr>
        <p:blipFill rotWithShape="1">
          <a:blip r:embed="rId3"/>
          <a:srcRect t="2646" r="50602" b="65464"/>
          <a:stretch/>
        </p:blipFill>
        <p:spPr>
          <a:xfrm>
            <a:off x="8042212" y="1724597"/>
            <a:ext cx="3625919" cy="1316681"/>
          </a:xfrm>
          <a:prstGeom prst="rect">
            <a:avLst/>
          </a:prstGeom>
          <a:ln>
            <a:noFill/>
          </a:ln>
          <a:effectLst>
            <a:outerShdw blurRad="292100" dist="139700" dir="2700000" algn="tl" rotWithShape="0">
              <a:srgbClr val="333333">
                <a:alpha val="65000"/>
              </a:srgbClr>
            </a:outerShdw>
          </a:effectLst>
        </p:spPr>
      </p:pic>
      <p:pic>
        <p:nvPicPr>
          <p:cNvPr id="34" name="UserFlows_v10_3.0_Diagram View.png"/>
          <p:cNvPicPr>
            <a:picLocks noChangeAspect="1"/>
          </p:cNvPicPr>
          <p:nvPr/>
        </p:nvPicPr>
        <p:blipFill>
          <a:blip r:embed="rId4">
            <a:extLst/>
          </a:blip>
          <a:stretch>
            <a:fillRect/>
          </a:stretch>
        </p:blipFill>
        <p:spPr>
          <a:xfrm>
            <a:off x="8042212" y="3342756"/>
            <a:ext cx="3625316" cy="2039240"/>
          </a:xfrm>
          <a:prstGeom prst="rect">
            <a:avLst/>
          </a:prstGeom>
          <a:ln>
            <a:noFill/>
          </a:ln>
          <a:effectLst>
            <a:outerShdw blurRad="292100" dist="139700" dir="2700000" algn="tl" rotWithShape="0">
              <a:srgbClr val="333333">
                <a:alpha val="65000"/>
              </a:srgbClr>
            </a:outerShdw>
          </a:effectLst>
        </p:spPr>
      </p:pic>
      <p:sp>
        <p:nvSpPr>
          <p:cNvPr id="35" name="Text Placeholder 2"/>
          <p:cNvSpPr txBox="1">
            <a:spLocks/>
          </p:cNvSpPr>
          <p:nvPr/>
        </p:nvSpPr>
        <p:spPr>
          <a:xfrm>
            <a:off x="2846760" y="1250103"/>
            <a:ext cx="5354784" cy="4785017"/>
          </a:xfrm>
          <a:prstGeom prst="rect">
            <a:avLst/>
          </a:prstGeom>
        </p:spPr>
        <p:txBody>
          <a:bodyPr vert="horz" wrap="square" lIns="182880" tIns="146304" rIns="182880" bIns="14630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Consolidate data from a broad range of sources</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Merge or append queries to combine data from multiple queries into a single query</a:t>
            </a:r>
          </a:p>
          <a:p>
            <a:pPr marL="342900" indent="-342900" fontAlgn="base">
              <a:lnSpc>
                <a:spcPct val="100000"/>
              </a:lnSpc>
              <a:spcBef>
                <a:spcPts val="600"/>
              </a:spcBef>
              <a:spcAft>
                <a:spcPts val="600"/>
              </a:spcAft>
              <a:buFont typeface="Symbol" panose="05050102010706020507" pitchFamily="18" charset="2"/>
              <a:buChar char=""/>
            </a:pPr>
            <a:r>
              <a:rPr lang="en-GB" sz="2000" dirty="0">
                <a:ln w="3175">
                  <a:noFill/>
                </a:ln>
                <a:latin typeface="Segoe UI Light" panose="020B0502040204020203" pitchFamily="34" charset="0"/>
                <a:cs typeface="Segoe UI Light" panose="020B0502040204020203" pitchFamily="34" charset="0"/>
              </a:rPr>
              <a:t>Transform </a:t>
            </a:r>
            <a:r>
              <a:rPr lang="en-US" sz="2000" dirty="0">
                <a:ln w="3175">
                  <a:noFill/>
                </a:ln>
                <a:latin typeface="Segoe UI Light" panose="020B0502040204020203" pitchFamily="34" charset="0"/>
                <a:cs typeface="Segoe UI Light" panose="020B0502040204020203" pitchFamily="34" charset="0"/>
              </a:rPr>
              <a:t>data to fit your needs using intuitive UI</a:t>
            </a:r>
            <a:endParaRPr lang="en-US" sz="2000" dirty="0">
              <a:latin typeface="Segoe UI Light" panose="020B0502040204020203" pitchFamily="34" charset="0"/>
              <a:ea typeface="Calibri" panose="020F0502020204030204" pitchFamily="34" charset="0"/>
              <a:cs typeface="Segoe UI Light" panose="020B0502040204020203" pitchFamily="34" charset="0"/>
            </a:endParaRP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Select data for inclusion </a:t>
            </a:r>
          </a:p>
          <a:p>
            <a:pPr marL="692150" lvl="1" indent="-346075" fontAlgn="base">
              <a:lnSpc>
                <a:spcPct val="100000"/>
              </a:lnSpc>
              <a:spcBef>
                <a:spcPts val="0"/>
              </a:spcBef>
              <a:buFont typeface="Courier New" panose="02070309020205020404" pitchFamily="49" charset="0"/>
              <a:buChar char="o"/>
            </a:pPr>
            <a:r>
              <a:rPr lang="en-US" sz="1800" dirty="0">
                <a:latin typeface="Segoe UI Light" panose="020B0502040204020203" pitchFamily="34" charset="0"/>
                <a:ea typeface="Calibri" panose="020F0502020204030204" pitchFamily="34" charset="0"/>
                <a:cs typeface="Segoe UI Light" panose="020B0502040204020203" pitchFamily="34" charset="0"/>
              </a:rPr>
              <a:t>Cleanse data and remove errors</a:t>
            </a:r>
          </a:p>
          <a:p>
            <a:pPr marL="342900" indent="-342900" fontAlgn="base">
              <a:lnSpc>
                <a:spcPct val="100000"/>
              </a:lnSpc>
              <a:spcBef>
                <a:spcPts val="600"/>
              </a:spcBef>
              <a:spcAft>
                <a:spcPts val="600"/>
              </a:spcAft>
              <a:buFont typeface="Symbol" panose="05050102010706020507" pitchFamily="18" charset="2"/>
              <a:buChar char=""/>
            </a:pPr>
            <a:r>
              <a:rPr lang="en-US" sz="2000" dirty="0">
                <a:latin typeface="Segoe UI Light" panose="020B0502040204020203" pitchFamily="34" charset="0"/>
                <a:ea typeface="Calibri" panose="020F0502020204030204" pitchFamily="34" charset="0"/>
                <a:cs typeface="Segoe UI Light" panose="020B0502040204020203" pitchFamily="34" charset="0"/>
              </a:rPr>
              <a:t>Define calculations to generate new fields for use in reports</a:t>
            </a:r>
          </a:p>
          <a:p>
            <a:pPr marL="342900" indent="-342900" fontAlgn="base">
              <a:lnSpc>
                <a:spcPct val="100000"/>
              </a:lnSpc>
              <a:spcBef>
                <a:spcPts val="600"/>
              </a:spcBef>
              <a:spcAft>
                <a:spcPts val="600"/>
              </a:spcAft>
              <a:buFont typeface="Symbol" panose="05050102010706020507" pitchFamily="18" charset="2"/>
              <a:buChar char=""/>
            </a:pPr>
            <a:r>
              <a:rPr lang="en-GB" sz="2000" dirty="0">
                <a:latin typeface="Segoe UI Light" panose="020B0502040204020203" pitchFamily="34" charset="0"/>
                <a:ea typeface="Calibri" panose="020F0502020204030204" pitchFamily="34" charset="0"/>
                <a:cs typeface="Segoe UI Light" panose="020B0502040204020203" pitchFamily="34" charset="0"/>
              </a:rPr>
              <a:t>Develop advanced analytics using a combination of measures and relationships </a:t>
            </a:r>
          </a:p>
          <a:p>
            <a:pPr marL="692150" lvl="1" indent="-349250">
              <a:lnSpc>
                <a:spcPct val="100000"/>
              </a:lnSpc>
              <a:spcBef>
                <a:spcPts val="0"/>
              </a:spcBef>
              <a:buFont typeface="Courier New" panose="02070309020205020404" pitchFamily="49" charset="0"/>
              <a:buChar char="o"/>
            </a:pPr>
            <a:r>
              <a:rPr lang="en-GB" sz="1800" dirty="0">
                <a:latin typeface="Segoe UI Light" panose="020B0502040204020203" pitchFamily="34" charset="0"/>
                <a:ea typeface="Calibri" panose="020F0502020204030204" pitchFamily="34" charset="0"/>
                <a:cs typeface="Segoe UI Light" panose="020B0502040204020203" pitchFamily="34" charset="0"/>
              </a:rPr>
              <a:t>Uncover correlations, highlight exceptions and understand business outcomes</a:t>
            </a:r>
            <a:endParaRPr lang="en-US" sz="1800"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36" name="TextBox 35"/>
          <p:cNvSpPr txBox="1"/>
          <p:nvPr/>
        </p:nvSpPr>
        <p:spPr>
          <a:xfrm>
            <a:off x="4008583" y="95249"/>
            <a:ext cx="8183418" cy="707886"/>
          </a:xfrm>
          <a:prstGeom prst="rect">
            <a:avLst/>
          </a:prstGeom>
          <a:noFill/>
        </p:spPr>
        <p:txBody>
          <a:bodyPr wrap="square" rtlCol="0">
            <a:spAutoFit/>
          </a:bodyPr>
          <a:lstStyle/>
          <a:p>
            <a:pPr algn="r"/>
            <a:r>
              <a:rPr lang="en-AU" sz="4000" dirty="0">
                <a:solidFill>
                  <a:srgbClr val="5A5456"/>
                </a:solidFill>
                <a:latin typeface="Segoe UI Light"/>
                <a:cs typeface="Segoe UI" panose="020B0502040204020203" pitchFamily="34" charset="0"/>
              </a:rPr>
              <a:t>Clean and mash-up your </a:t>
            </a:r>
            <a:r>
              <a:rPr lang="en-AU" sz="4000" dirty="0">
                <a:solidFill>
                  <a:srgbClr val="5A5456"/>
                </a:solidFill>
                <a:latin typeface="Segoe UI Semibold" panose="020B0702040204020203" pitchFamily="34" charset="0"/>
                <a:cs typeface="Segoe UI Semibold" panose="020B0702040204020203" pitchFamily="34" charset="0"/>
              </a:rPr>
              <a:t>DATA</a:t>
            </a:r>
          </a:p>
        </p:txBody>
      </p:sp>
    </p:spTree>
    <p:extLst>
      <p:ext uri="{BB962C8B-B14F-4D97-AF65-F5344CB8AC3E}">
        <p14:creationId xmlns:p14="http://schemas.microsoft.com/office/powerpoint/2010/main" val="24668647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A9F05D9B553349878D4C1217F52B0D" ma:contentTypeVersion="9" ma:contentTypeDescription="Create a new document." ma:contentTypeScope="" ma:versionID="0c87fad8f289bb4f4ab011c361b33a2c">
  <xsd:schema xmlns:xsd="http://www.w3.org/2001/XMLSchema" xmlns:xs="http://www.w3.org/2001/XMLSchema" xmlns:p="http://schemas.microsoft.com/office/2006/metadata/properties" xmlns:ns2="d11a5b08-3f9c-40aa-8989-1a2fbce24207" xmlns:ns3="6d19d7d0-f5c6-4609-bb3b-6a5c69126ccf" targetNamespace="http://schemas.microsoft.com/office/2006/metadata/properties" ma:root="true" ma:fieldsID="9532261ab99dd932b18db503e824e68b" ns2:_="" ns3:_="">
    <xsd:import namespace="d11a5b08-3f9c-40aa-8989-1a2fbce24207"/>
    <xsd:import namespace="6d19d7d0-f5c6-4609-bb3b-6a5c69126cc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a5b08-3f9c-40aa-8989-1a2fbce242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19d7d0-f5c6-4609-bb3b-6a5c69126cc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90B80F-D964-439E-9549-3A100FB33446}"/>
</file>

<file path=customXml/itemProps2.xml><?xml version="1.0" encoding="utf-8"?>
<ds:datastoreItem xmlns:ds="http://schemas.openxmlformats.org/officeDocument/2006/customXml" ds:itemID="{D47E06B1-5E7C-401D-8255-64BD72DCFBFC}"/>
</file>

<file path=customXml/itemProps3.xml><?xml version="1.0" encoding="utf-8"?>
<ds:datastoreItem xmlns:ds="http://schemas.openxmlformats.org/officeDocument/2006/customXml" ds:itemID="{1F5A4458-9C30-4F38-A7B3-CB5EB12EAE09}"/>
</file>

<file path=docProps/app.xml><?xml version="1.0" encoding="utf-8"?>
<Properties xmlns="http://schemas.openxmlformats.org/officeDocument/2006/extended-properties" xmlns:vt="http://schemas.openxmlformats.org/officeDocument/2006/docPropsVTypes">
  <TotalTime>21054</TotalTime>
  <Words>3790</Words>
  <Application>Microsoft Office PowerPoint</Application>
  <PresentationFormat>Widescreen</PresentationFormat>
  <Paragraphs>391</Paragraphs>
  <Slides>33</Slides>
  <Notes>33</Notes>
  <HiddenSlides>1</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9" baseType="lpstr">
      <vt:lpstr>Arial</vt:lpstr>
      <vt:lpstr>Calibri</vt:lpstr>
      <vt:lpstr>Calibri Light</vt:lpstr>
      <vt:lpstr>Courier New</vt:lpstr>
      <vt:lpstr>DIN</vt:lpstr>
      <vt:lpstr>Segoe UI</vt:lpstr>
      <vt:lpstr>Segoe UI Light</vt:lpstr>
      <vt:lpstr>Segoe UI Semibold</vt:lpstr>
      <vt:lpstr>Segoe UI Semilight</vt:lpstr>
      <vt:lpstr>Symbol</vt:lpstr>
      <vt:lpstr>Times New Roman</vt:lpstr>
      <vt:lpstr>Wingdings</vt:lpstr>
      <vt:lpstr>Wingdings 3</vt:lpstr>
      <vt:lpstr>Office Theme</vt:lpstr>
      <vt:lpstr>1_Office Theme</vt:lpstr>
      <vt:lpstr>think-cell Slide</vt:lpstr>
      <vt:lpstr>PowerPoint Presentation</vt:lpstr>
      <vt:lpstr>PowerPoint Presentation</vt:lpstr>
      <vt:lpstr>Agenda (times are approximate and will be fluid with the class)</vt:lpstr>
      <vt:lpstr>Dashboard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 Harinath</dc:creator>
  <cp:lastModifiedBy>Tamer Farag</cp:lastModifiedBy>
  <cp:revision>114</cp:revision>
  <dcterms:created xsi:type="dcterms:W3CDTF">2016-05-30T15:33:26Z</dcterms:created>
  <dcterms:modified xsi:type="dcterms:W3CDTF">2018-05-17T19:43:03Z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0x0101008DA9F05D9B553349878D4C1217F52B0D</vt:lpwstr>
  </property>
</Properties>
</file>